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81" r:id="rId5"/>
    <p:sldId id="257" r:id="rId6"/>
    <p:sldId id="284" r:id="rId7"/>
    <p:sldId id="285" r:id="rId8"/>
    <p:sldId id="286" r:id="rId9"/>
    <p:sldId id="287" r:id="rId10"/>
    <p:sldId id="283" r:id="rId11"/>
    <p:sldId id="288" r:id="rId12"/>
    <p:sldId id="289" r:id="rId13"/>
    <p:sldId id="290" r:id="rId14"/>
    <p:sldId id="29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841DBE-2932-4B65-836E-E053225FEC64}">
          <p14:sldIdLst>
            <p14:sldId id="281"/>
            <p14:sldId id="257"/>
            <p14:sldId id="284"/>
            <p14:sldId id="285"/>
            <p14:sldId id="286"/>
            <p14:sldId id="287"/>
            <p14:sldId id="283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84F3D-AE54-466B-9181-36BA74915113}" v="114" dt="2025-05-27T16:02:43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mus Eliasson" userId="70b2129b-1a84-44f2-9f1b-1835eeb1a73b" providerId="ADAL" clId="{09784F3D-AE54-466B-9181-36BA74915113}"/>
    <pc:docChg chg="undo redo custSel addSld delSld modSld sldOrd delSection modSection">
      <pc:chgData name="Rasmus Eliasson" userId="70b2129b-1a84-44f2-9f1b-1835eeb1a73b" providerId="ADAL" clId="{09784F3D-AE54-466B-9181-36BA74915113}" dt="2025-05-27T16:08:50.761" v="1610" actId="20577"/>
      <pc:docMkLst>
        <pc:docMk/>
      </pc:docMkLst>
      <pc:sldChg chg="addSp delSp modSp mod">
        <pc:chgData name="Rasmus Eliasson" userId="70b2129b-1a84-44f2-9f1b-1835eeb1a73b" providerId="ADAL" clId="{09784F3D-AE54-466B-9181-36BA74915113}" dt="2025-05-27T13:30:58.065" v="1400" actId="1038"/>
        <pc:sldMkLst>
          <pc:docMk/>
          <pc:sldMk cId="2209810013" sldId="257"/>
        </pc:sldMkLst>
        <pc:spChg chg="del mod">
          <ac:chgData name="Rasmus Eliasson" userId="70b2129b-1a84-44f2-9f1b-1835eeb1a73b" providerId="ADAL" clId="{09784F3D-AE54-466B-9181-36BA74915113}" dt="2025-05-27T13:30:21.776" v="1387" actId="478"/>
          <ac:spMkLst>
            <pc:docMk/>
            <pc:sldMk cId="2209810013" sldId="257"/>
            <ac:spMk id="9" creationId="{F432C451-3858-C238-E4FF-459575C2D1FE}"/>
          </ac:spMkLst>
        </pc:spChg>
        <pc:spChg chg="mod">
          <ac:chgData name="Rasmus Eliasson" userId="70b2129b-1a84-44f2-9f1b-1835eeb1a73b" providerId="ADAL" clId="{09784F3D-AE54-466B-9181-36BA74915113}" dt="2025-05-27T10:38:15.406" v="1051" actId="1036"/>
          <ac:spMkLst>
            <pc:docMk/>
            <pc:sldMk cId="2209810013" sldId="257"/>
            <ac:spMk id="10" creationId="{7BEBDEC7-63E1-6B62-B5B3-766E2CF5FDDD}"/>
          </ac:spMkLst>
        </pc:spChg>
        <pc:spChg chg="mod">
          <ac:chgData name="Rasmus Eliasson" userId="70b2129b-1a84-44f2-9f1b-1835eeb1a73b" providerId="ADAL" clId="{09784F3D-AE54-466B-9181-36BA74915113}" dt="2025-05-26T14:56:40.651" v="163" actId="1038"/>
          <ac:spMkLst>
            <pc:docMk/>
            <pc:sldMk cId="2209810013" sldId="257"/>
            <ac:spMk id="11" creationId="{A2B48E3E-71A9-DFF0-E245-E8A0AA373648}"/>
          </ac:spMkLst>
        </pc:spChg>
        <pc:spChg chg="del mod">
          <ac:chgData name="Rasmus Eliasson" userId="70b2129b-1a84-44f2-9f1b-1835eeb1a73b" providerId="ADAL" clId="{09784F3D-AE54-466B-9181-36BA74915113}" dt="2025-05-27T13:30:21.776" v="1387" actId="478"/>
          <ac:spMkLst>
            <pc:docMk/>
            <pc:sldMk cId="2209810013" sldId="257"/>
            <ac:spMk id="13" creationId="{6D53CEAE-756A-FC7C-A27E-A305C2DDA760}"/>
          </ac:spMkLst>
        </pc:spChg>
        <pc:spChg chg="del mod">
          <ac:chgData name="Rasmus Eliasson" userId="70b2129b-1a84-44f2-9f1b-1835eeb1a73b" providerId="ADAL" clId="{09784F3D-AE54-466B-9181-36BA74915113}" dt="2025-05-27T13:30:21.776" v="1387" actId="478"/>
          <ac:spMkLst>
            <pc:docMk/>
            <pc:sldMk cId="2209810013" sldId="257"/>
            <ac:spMk id="15" creationId="{80958295-0E10-30E4-06CA-016FBDA45184}"/>
          </ac:spMkLst>
        </pc:spChg>
        <pc:spChg chg="mod">
          <ac:chgData name="Rasmus Eliasson" userId="70b2129b-1a84-44f2-9f1b-1835eeb1a73b" providerId="ADAL" clId="{09784F3D-AE54-466B-9181-36BA74915113}" dt="2025-05-27T13:29:52.265" v="1341" actId="1076"/>
          <ac:spMkLst>
            <pc:docMk/>
            <pc:sldMk cId="2209810013" sldId="257"/>
            <ac:spMk id="17" creationId="{0B706D2D-AF14-47E2-5726-0AFBF9F25981}"/>
          </ac:spMkLst>
        </pc:spChg>
        <pc:spChg chg="mod">
          <ac:chgData name="Rasmus Eliasson" userId="70b2129b-1a84-44f2-9f1b-1835eeb1a73b" providerId="ADAL" clId="{09784F3D-AE54-466B-9181-36BA74915113}" dt="2025-05-27T13:29:52.265" v="1341" actId="1076"/>
          <ac:spMkLst>
            <pc:docMk/>
            <pc:sldMk cId="2209810013" sldId="257"/>
            <ac:spMk id="22" creationId="{4B37EE6A-DAB3-191A-F38C-14F4C4E3A118}"/>
          </ac:spMkLst>
        </pc:spChg>
        <pc:spChg chg="mod">
          <ac:chgData name="Rasmus Eliasson" userId="70b2129b-1a84-44f2-9f1b-1835eeb1a73b" providerId="ADAL" clId="{09784F3D-AE54-466B-9181-36BA74915113}" dt="2025-05-27T13:29:52.265" v="1341" actId="1076"/>
          <ac:spMkLst>
            <pc:docMk/>
            <pc:sldMk cId="2209810013" sldId="257"/>
            <ac:spMk id="23" creationId="{64BE8A79-F605-8F33-58BD-152B5120FB0C}"/>
          </ac:spMkLst>
        </pc:spChg>
        <pc:spChg chg="mod">
          <ac:chgData name="Rasmus Eliasson" userId="70b2129b-1a84-44f2-9f1b-1835eeb1a73b" providerId="ADAL" clId="{09784F3D-AE54-466B-9181-36BA74915113}" dt="2025-05-27T13:29:52.265" v="1341" actId="1076"/>
          <ac:spMkLst>
            <pc:docMk/>
            <pc:sldMk cId="2209810013" sldId="257"/>
            <ac:spMk id="24" creationId="{AE8CDFD3-F3D8-3C3D-8B9B-E4447720B0B4}"/>
          </ac:spMkLst>
        </pc:spChg>
        <pc:spChg chg="mod">
          <ac:chgData name="Rasmus Eliasson" userId="70b2129b-1a84-44f2-9f1b-1835eeb1a73b" providerId="ADAL" clId="{09784F3D-AE54-466B-9181-36BA74915113}" dt="2025-05-27T13:29:52.265" v="1341" actId="1076"/>
          <ac:spMkLst>
            <pc:docMk/>
            <pc:sldMk cId="2209810013" sldId="257"/>
            <ac:spMk id="25" creationId="{869DD9FC-30C5-1611-324E-A8D5B1214970}"/>
          </ac:spMkLst>
        </pc:spChg>
        <pc:spChg chg="mod">
          <ac:chgData name="Rasmus Eliasson" userId="70b2129b-1a84-44f2-9f1b-1835eeb1a73b" providerId="ADAL" clId="{09784F3D-AE54-466B-9181-36BA74915113}" dt="2025-05-27T13:30:51.650" v="1399" actId="1076"/>
          <ac:spMkLst>
            <pc:docMk/>
            <pc:sldMk cId="2209810013" sldId="257"/>
            <ac:spMk id="28" creationId="{8A34074A-51BA-B461-2D6E-68C62EBA7266}"/>
          </ac:spMkLst>
        </pc:spChg>
        <pc:spChg chg="add mod">
          <ac:chgData name="Rasmus Eliasson" userId="70b2129b-1a84-44f2-9f1b-1835eeb1a73b" providerId="ADAL" clId="{09784F3D-AE54-466B-9181-36BA74915113}" dt="2025-05-27T13:29:52.265" v="1341" actId="1076"/>
          <ac:spMkLst>
            <pc:docMk/>
            <pc:sldMk cId="2209810013" sldId="257"/>
            <ac:spMk id="31" creationId="{868C31B4-63A1-67D0-C8B5-C4A7C3334D5D}"/>
          </ac:spMkLst>
        </pc:spChg>
        <pc:spChg chg="add mod">
          <ac:chgData name="Rasmus Eliasson" userId="70b2129b-1a84-44f2-9f1b-1835eeb1a73b" providerId="ADAL" clId="{09784F3D-AE54-466B-9181-36BA74915113}" dt="2025-05-27T13:29:52.265" v="1341" actId="1076"/>
          <ac:spMkLst>
            <pc:docMk/>
            <pc:sldMk cId="2209810013" sldId="257"/>
            <ac:spMk id="32" creationId="{82AEF958-7FA0-3B82-C64C-1CBF470273E9}"/>
          </ac:spMkLst>
        </pc:spChg>
        <pc:spChg chg="add mod">
          <ac:chgData name="Rasmus Eliasson" userId="70b2129b-1a84-44f2-9f1b-1835eeb1a73b" providerId="ADAL" clId="{09784F3D-AE54-466B-9181-36BA74915113}" dt="2025-05-27T13:29:52.265" v="1341" actId="1076"/>
          <ac:spMkLst>
            <pc:docMk/>
            <pc:sldMk cId="2209810013" sldId="257"/>
            <ac:spMk id="33" creationId="{FB797D10-4B53-84A3-277B-0F9BF0158860}"/>
          </ac:spMkLst>
        </pc:spChg>
        <pc:spChg chg="add mod">
          <ac:chgData name="Rasmus Eliasson" userId="70b2129b-1a84-44f2-9f1b-1835eeb1a73b" providerId="ADAL" clId="{09784F3D-AE54-466B-9181-36BA74915113}" dt="2025-05-27T13:29:52.265" v="1341" actId="1076"/>
          <ac:spMkLst>
            <pc:docMk/>
            <pc:sldMk cId="2209810013" sldId="257"/>
            <ac:spMk id="34" creationId="{12C3AA2D-3C46-A7E3-3DF6-02F89B3A2EE0}"/>
          </ac:spMkLst>
        </pc:spChg>
        <pc:picChg chg="add mod">
          <ac:chgData name="Rasmus Eliasson" userId="70b2129b-1a84-44f2-9f1b-1835eeb1a73b" providerId="ADAL" clId="{09784F3D-AE54-466B-9181-36BA74915113}" dt="2025-05-27T10:41:29.804" v="1064" actId="1076"/>
          <ac:picMkLst>
            <pc:docMk/>
            <pc:sldMk cId="2209810013" sldId="257"/>
            <ac:picMk id="2" creationId="{A66134E6-6C8E-CE22-5349-490C9ED02B37}"/>
          </ac:picMkLst>
        </pc:picChg>
        <pc:picChg chg="add mod">
          <ac:chgData name="Rasmus Eliasson" userId="70b2129b-1a84-44f2-9f1b-1835eeb1a73b" providerId="ADAL" clId="{09784F3D-AE54-466B-9181-36BA74915113}" dt="2025-05-27T13:30:38.512" v="1397" actId="1076"/>
          <ac:picMkLst>
            <pc:docMk/>
            <pc:sldMk cId="2209810013" sldId="257"/>
            <ac:picMk id="4" creationId="{9517A91B-E14F-F27B-8ED0-C072F44DD3DE}"/>
          </ac:picMkLst>
        </pc:picChg>
        <pc:picChg chg="mod">
          <ac:chgData name="Rasmus Eliasson" userId="70b2129b-1a84-44f2-9f1b-1835eeb1a73b" providerId="ADAL" clId="{09784F3D-AE54-466B-9181-36BA74915113}" dt="2025-05-27T13:30:58.065" v="1400" actId="1038"/>
          <ac:picMkLst>
            <pc:docMk/>
            <pc:sldMk cId="2209810013" sldId="257"/>
            <ac:picMk id="7" creationId="{0283788C-4F94-2030-938A-A79D2DD49F24}"/>
          </ac:picMkLst>
        </pc:picChg>
        <pc:picChg chg="add del mod">
          <ac:chgData name="Rasmus Eliasson" userId="70b2129b-1a84-44f2-9f1b-1835eeb1a73b" providerId="ADAL" clId="{09784F3D-AE54-466B-9181-36BA74915113}" dt="2025-05-26T15:00:09.152" v="184" actId="21"/>
          <ac:picMkLst>
            <pc:docMk/>
            <pc:sldMk cId="2209810013" sldId="257"/>
            <ac:picMk id="30" creationId="{97FF3401-5BC2-961A-B9D5-A87E23EE2F56}"/>
          </ac:picMkLst>
        </pc:picChg>
      </pc:sldChg>
      <pc:sldChg chg="addSp delSp modSp mod">
        <pc:chgData name="Rasmus Eliasson" userId="70b2129b-1a84-44f2-9f1b-1835eeb1a73b" providerId="ADAL" clId="{09784F3D-AE54-466B-9181-36BA74915113}" dt="2025-05-27T10:41:04.372" v="1062" actId="1076"/>
        <pc:sldMkLst>
          <pc:docMk/>
          <pc:sldMk cId="2306583281" sldId="281"/>
        </pc:sldMkLst>
        <pc:spChg chg="mod">
          <ac:chgData name="Rasmus Eliasson" userId="70b2129b-1a84-44f2-9f1b-1835eeb1a73b" providerId="ADAL" clId="{09784F3D-AE54-466B-9181-36BA74915113}" dt="2025-05-27T07:18:39.674" v="486" actId="21"/>
          <ac:spMkLst>
            <pc:docMk/>
            <pc:sldMk cId="2306583281" sldId="281"/>
            <ac:spMk id="2" creationId="{235B1457-35E0-409B-98CD-F11D19CA6FA5}"/>
          </ac:spMkLst>
        </pc:spChg>
        <pc:spChg chg="mod">
          <ac:chgData name="Rasmus Eliasson" userId="70b2129b-1a84-44f2-9f1b-1835eeb1a73b" providerId="ADAL" clId="{09784F3D-AE54-466B-9181-36BA74915113}" dt="2025-05-27T07:18:55.763" v="487" actId="1076"/>
          <ac:spMkLst>
            <pc:docMk/>
            <pc:sldMk cId="2306583281" sldId="281"/>
            <ac:spMk id="3" creationId="{78BDD245-17CD-4FBE-A9CF-AC997273DFE5}"/>
          </ac:spMkLst>
        </pc:spChg>
        <pc:picChg chg="add del mod">
          <ac:chgData name="Rasmus Eliasson" userId="70b2129b-1a84-44f2-9f1b-1835eeb1a73b" providerId="ADAL" clId="{09784F3D-AE54-466B-9181-36BA74915113}" dt="2025-05-27T10:40:58.425" v="1061" actId="478"/>
          <ac:picMkLst>
            <pc:docMk/>
            <pc:sldMk cId="2306583281" sldId="281"/>
            <ac:picMk id="7" creationId="{B06D037F-D3AC-E30B-088B-E83001AC2B6D}"/>
          </ac:picMkLst>
        </pc:picChg>
        <pc:picChg chg="add mod">
          <ac:chgData name="Rasmus Eliasson" userId="70b2129b-1a84-44f2-9f1b-1835eeb1a73b" providerId="ADAL" clId="{09784F3D-AE54-466B-9181-36BA74915113}" dt="2025-05-27T10:41:04.372" v="1062" actId="1076"/>
          <ac:picMkLst>
            <pc:docMk/>
            <pc:sldMk cId="2306583281" sldId="281"/>
            <ac:picMk id="9" creationId="{60E0E439-DB10-FA66-186A-8F2FC7E23221}"/>
          </ac:picMkLst>
        </pc:picChg>
      </pc:sldChg>
      <pc:sldChg chg="addSp modSp mod">
        <pc:chgData name="Rasmus Eliasson" userId="70b2129b-1a84-44f2-9f1b-1835eeb1a73b" providerId="ADAL" clId="{09784F3D-AE54-466B-9181-36BA74915113}" dt="2025-05-27T13:37:43.475" v="1430" actId="255"/>
        <pc:sldMkLst>
          <pc:docMk/>
          <pc:sldMk cId="1146194173" sldId="283"/>
        </pc:sldMkLst>
        <pc:spChg chg="mod">
          <ac:chgData name="Rasmus Eliasson" userId="70b2129b-1a84-44f2-9f1b-1835eeb1a73b" providerId="ADAL" clId="{09784F3D-AE54-466B-9181-36BA74915113}" dt="2025-05-27T13:37:43.475" v="1430" actId="255"/>
          <ac:spMkLst>
            <pc:docMk/>
            <pc:sldMk cId="1146194173" sldId="283"/>
            <ac:spMk id="5" creationId="{800CE9A1-99A9-6F9E-7CCE-C43B640D1181}"/>
          </ac:spMkLst>
        </pc:spChg>
        <pc:picChg chg="add mod">
          <ac:chgData name="Rasmus Eliasson" userId="70b2129b-1a84-44f2-9f1b-1835eeb1a73b" providerId="ADAL" clId="{09784F3D-AE54-466B-9181-36BA74915113}" dt="2025-05-27T10:42:20.034" v="1084" actId="1076"/>
          <ac:picMkLst>
            <pc:docMk/>
            <pc:sldMk cId="1146194173" sldId="283"/>
            <ac:picMk id="2" creationId="{84EBE69C-8316-2484-CF49-6379D0346323}"/>
          </ac:picMkLst>
        </pc:picChg>
        <pc:picChg chg="add mod">
          <ac:chgData name="Rasmus Eliasson" userId="70b2129b-1a84-44f2-9f1b-1835eeb1a73b" providerId="ADAL" clId="{09784F3D-AE54-466B-9181-36BA74915113}" dt="2025-05-27T13:10:27.222" v="1302" actId="1036"/>
          <ac:picMkLst>
            <pc:docMk/>
            <pc:sldMk cId="1146194173" sldId="283"/>
            <ac:picMk id="6" creationId="{F3CABF93-158F-FFEC-8B84-737CF5F5C287}"/>
          </ac:picMkLst>
        </pc:picChg>
        <pc:picChg chg="mod">
          <ac:chgData name="Rasmus Eliasson" userId="70b2129b-1a84-44f2-9f1b-1835eeb1a73b" providerId="ADAL" clId="{09784F3D-AE54-466B-9181-36BA74915113}" dt="2025-05-27T12:29:24.358" v="1136" actId="1036"/>
          <ac:picMkLst>
            <pc:docMk/>
            <pc:sldMk cId="1146194173" sldId="283"/>
            <ac:picMk id="7" creationId="{63420ECE-CC69-D5DE-52A5-30CF9EA28606}"/>
          </ac:picMkLst>
        </pc:picChg>
        <pc:picChg chg="add mod">
          <ac:chgData name="Rasmus Eliasson" userId="70b2129b-1a84-44f2-9f1b-1835eeb1a73b" providerId="ADAL" clId="{09784F3D-AE54-466B-9181-36BA74915113}" dt="2025-05-27T13:10:27.222" v="1302" actId="1036"/>
          <ac:picMkLst>
            <pc:docMk/>
            <pc:sldMk cId="1146194173" sldId="283"/>
            <ac:picMk id="9" creationId="{66C8A900-4539-0150-0A45-FFD964301F58}"/>
          </ac:picMkLst>
        </pc:picChg>
      </pc:sldChg>
      <pc:sldChg chg="addSp delSp modSp mod">
        <pc:chgData name="Rasmus Eliasson" userId="70b2129b-1a84-44f2-9f1b-1835eeb1a73b" providerId="ADAL" clId="{09784F3D-AE54-466B-9181-36BA74915113}" dt="2025-05-27T14:55:30.297" v="1536" actId="1076"/>
        <pc:sldMkLst>
          <pc:docMk/>
          <pc:sldMk cId="3060596363" sldId="284"/>
        </pc:sldMkLst>
        <pc:spChg chg="del">
          <ac:chgData name="Rasmus Eliasson" userId="70b2129b-1a84-44f2-9f1b-1835eeb1a73b" providerId="ADAL" clId="{09784F3D-AE54-466B-9181-36BA74915113}" dt="2025-05-27T07:22:01.268" v="538" actId="478"/>
          <ac:spMkLst>
            <pc:docMk/>
            <pc:sldMk cId="3060596363" sldId="284"/>
            <ac:spMk id="3" creationId="{46DFB9F8-8FDA-0151-B6E8-1B09554925A1}"/>
          </ac:spMkLst>
        </pc:spChg>
        <pc:spChg chg="mod">
          <ac:chgData name="Rasmus Eliasson" userId="70b2129b-1a84-44f2-9f1b-1835eeb1a73b" providerId="ADAL" clId="{09784F3D-AE54-466B-9181-36BA74915113}" dt="2025-05-27T10:38:03.495" v="1019" actId="1036"/>
          <ac:spMkLst>
            <pc:docMk/>
            <pc:sldMk cId="3060596363" sldId="284"/>
            <ac:spMk id="4" creationId="{59876DA1-8087-9C98-BF2D-AB1D2FAB904B}"/>
          </ac:spMkLst>
        </pc:spChg>
        <pc:spChg chg="del">
          <ac:chgData name="Rasmus Eliasson" userId="70b2129b-1a84-44f2-9f1b-1835eeb1a73b" providerId="ADAL" clId="{09784F3D-AE54-466B-9181-36BA74915113}" dt="2025-05-27T07:22:26.150" v="539" actId="478"/>
          <ac:spMkLst>
            <pc:docMk/>
            <pc:sldMk cId="3060596363" sldId="284"/>
            <ac:spMk id="5" creationId="{F10DDEE4-ED9C-A28D-DB0F-0F3B9B31CA7B}"/>
          </ac:spMkLst>
        </pc:spChg>
        <pc:spChg chg="del">
          <ac:chgData name="Rasmus Eliasson" userId="70b2129b-1a84-44f2-9f1b-1835eeb1a73b" providerId="ADAL" clId="{09784F3D-AE54-466B-9181-36BA74915113}" dt="2025-05-27T07:22:01.268" v="538" actId="478"/>
          <ac:spMkLst>
            <pc:docMk/>
            <pc:sldMk cId="3060596363" sldId="284"/>
            <ac:spMk id="6" creationId="{23CC6458-768C-A799-1651-33AD37296554}"/>
          </ac:spMkLst>
        </pc:spChg>
        <pc:spChg chg="add mod">
          <ac:chgData name="Rasmus Eliasson" userId="70b2129b-1a84-44f2-9f1b-1835eeb1a73b" providerId="ADAL" clId="{09784F3D-AE54-466B-9181-36BA74915113}" dt="2025-05-27T14:55:30.297" v="1536" actId="1076"/>
          <ac:spMkLst>
            <pc:docMk/>
            <pc:sldMk cId="3060596363" sldId="284"/>
            <ac:spMk id="8" creationId="{2DFF64C6-3A70-7C60-BE7E-6575E9BBD621}"/>
          </ac:spMkLst>
        </pc:spChg>
        <pc:spChg chg="del">
          <ac:chgData name="Rasmus Eliasson" userId="70b2129b-1a84-44f2-9f1b-1835eeb1a73b" providerId="ADAL" clId="{09784F3D-AE54-466B-9181-36BA74915113}" dt="2025-05-27T07:22:01.268" v="538" actId="478"/>
          <ac:spMkLst>
            <pc:docMk/>
            <pc:sldMk cId="3060596363" sldId="284"/>
            <ac:spMk id="8" creationId="{E2F7E8A8-AEA2-B8B0-FDED-716B2CDDB4A2}"/>
          </ac:spMkLst>
        </pc:spChg>
        <pc:spChg chg="del">
          <ac:chgData name="Rasmus Eliasson" userId="70b2129b-1a84-44f2-9f1b-1835eeb1a73b" providerId="ADAL" clId="{09784F3D-AE54-466B-9181-36BA74915113}" dt="2025-05-27T07:22:26.150" v="539" actId="478"/>
          <ac:spMkLst>
            <pc:docMk/>
            <pc:sldMk cId="3060596363" sldId="284"/>
            <ac:spMk id="9" creationId="{6959BC7C-2387-2FCA-3904-B0A0533ECE91}"/>
          </ac:spMkLst>
        </pc:spChg>
        <pc:spChg chg="mod">
          <ac:chgData name="Rasmus Eliasson" userId="70b2129b-1a84-44f2-9f1b-1835eeb1a73b" providerId="ADAL" clId="{09784F3D-AE54-466B-9181-36BA74915113}" dt="2025-05-27T07:22:39.054" v="541" actId="1076"/>
          <ac:spMkLst>
            <pc:docMk/>
            <pc:sldMk cId="3060596363" sldId="284"/>
            <ac:spMk id="10" creationId="{0883F6B8-CD62-F9D5-822F-F7B365C750E3}"/>
          </ac:spMkLst>
        </pc:spChg>
        <pc:spChg chg="mod">
          <ac:chgData name="Rasmus Eliasson" userId="70b2129b-1a84-44f2-9f1b-1835eeb1a73b" providerId="ADAL" clId="{09784F3D-AE54-466B-9181-36BA74915113}" dt="2025-05-27T13:33:55.275" v="1425" actId="12"/>
          <ac:spMkLst>
            <pc:docMk/>
            <pc:sldMk cId="3060596363" sldId="284"/>
            <ac:spMk id="11" creationId="{86ACF4B6-3F6E-1777-3631-D6E2410762A0}"/>
          </ac:spMkLst>
        </pc:spChg>
        <pc:spChg chg="del">
          <ac:chgData name="Rasmus Eliasson" userId="70b2129b-1a84-44f2-9f1b-1835eeb1a73b" providerId="ADAL" clId="{09784F3D-AE54-466B-9181-36BA74915113}" dt="2025-05-27T07:21:46.355" v="537" actId="478"/>
          <ac:spMkLst>
            <pc:docMk/>
            <pc:sldMk cId="3060596363" sldId="284"/>
            <ac:spMk id="13" creationId="{FB0EB01A-C0B1-EB2A-DD10-29BF151B8CA7}"/>
          </ac:spMkLst>
        </pc:spChg>
        <pc:spChg chg="del">
          <ac:chgData name="Rasmus Eliasson" userId="70b2129b-1a84-44f2-9f1b-1835eeb1a73b" providerId="ADAL" clId="{09784F3D-AE54-466B-9181-36BA74915113}" dt="2025-05-27T07:22:01.268" v="538" actId="478"/>
          <ac:spMkLst>
            <pc:docMk/>
            <pc:sldMk cId="3060596363" sldId="284"/>
            <ac:spMk id="15" creationId="{FAD351FE-E6E0-68B0-EA1A-7EA80579BFDE}"/>
          </ac:spMkLst>
        </pc:spChg>
        <pc:spChg chg="mod">
          <ac:chgData name="Rasmus Eliasson" userId="70b2129b-1a84-44f2-9f1b-1835eeb1a73b" providerId="ADAL" clId="{09784F3D-AE54-466B-9181-36BA74915113}" dt="2025-05-27T13:31:36.840" v="1408" actId="1076"/>
          <ac:spMkLst>
            <pc:docMk/>
            <pc:sldMk cId="3060596363" sldId="284"/>
            <ac:spMk id="16" creationId="{89A76F66-333F-8D9C-9D79-66261F5E05F1}"/>
          </ac:spMkLst>
        </pc:spChg>
        <pc:picChg chg="add mod">
          <ac:chgData name="Rasmus Eliasson" userId="70b2129b-1a84-44f2-9f1b-1835eeb1a73b" providerId="ADAL" clId="{09784F3D-AE54-466B-9181-36BA74915113}" dt="2025-05-27T10:41:36.713" v="1066" actId="1076"/>
          <ac:picMkLst>
            <pc:docMk/>
            <pc:sldMk cId="3060596363" sldId="284"/>
            <ac:picMk id="3" creationId="{9345B3C5-5C30-00CF-E206-108D243DFF14}"/>
          </ac:picMkLst>
        </pc:picChg>
        <pc:picChg chg="add mod">
          <ac:chgData name="Rasmus Eliasson" userId="70b2129b-1a84-44f2-9f1b-1835eeb1a73b" providerId="ADAL" clId="{09784F3D-AE54-466B-9181-36BA74915113}" dt="2025-05-27T14:51:44.988" v="1463" actId="1076"/>
          <ac:picMkLst>
            <pc:docMk/>
            <pc:sldMk cId="3060596363" sldId="284"/>
            <ac:picMk id="6" creationId="{AA3BAA7D-4CC9-5AF2-3C07-C40860E78B1A}"/>
          </ac:picMkLst>
        </pc:picChg>
        <pc:picChg chg="mod">
          <ac:chgData name="Rasmus Eliasson" userId="70b2129b-1a84-44f2-9f1b-1835eeb1a73b" providerId="ADAL" clId="{09784F3D-AE54-466B-9181-36BA74915113}" dt="2025-05-27T14:53:26.340" v="1494" actId="1037"/>
          <ac:picMkLst>
            <pc:docMk/>
            <pc:sldMk cId="3060596363" sldId="284"/>
            <ac:picMk id="7" creationId="{CAFA6584-DCFC-7829-8D9C-25549C46390D}"/>
          </ac:picMkLst>
        </pc:picChg>
      </pc:sldChg>
      <pc:sldChg chg="addSp delSp modSp mod">
        <pc:chgData name="Rasmus Eliasson" userId="70b2129b-1a84-44f2-9f1b-1835eeb1a73b" providerId="ADAL" clId="{09784F3D-AE54-466B-9181-36BA74915113}" dt="2025-05-27T13:32:41.957" v="1424" actId="1076"/>
        <pc:sldMkLst>
          <pc:docMk/>
          <pc:sldMk cId="1978858972" sldId="285"/>
        </pc:sldMkLst>
        <pc:spChg chg="del">
          <ac:chgData name="Rasmus Eliasson" userId="70b2129b-1a84-44f2-9f1b-1835eeb1a73b" providerId="ADAL" clId="{09784F3D-AE54-466B-9181-36BA74915113}" dt="2025-05-27T09:49:49.911" v="617" actId="478"/>
          <ac:spMkLst>
            <pc:docMk/>
            <pc:sldMk cId="1978858972" sldId="285"/>
            <ac:spMk id="3" creationId="{95DACF18-333B-BC5F-F813-219293B01AEB}"/>
          </ac:spMkLst>
        </pc:spChg>
        <pc:spChg chg="mod">
          <ac:chgData name="Rasmus Eliasson" userId="70b2129b-1a84-44f2-9f1b-1835eeb1a73b" providerId="ADAL" clId="{09784F3D-AE54-466B-9181-36BA74915113}" dt="2025-05-27T10:37:54.758" v="998" actId="1036"/>
          <ac:spMkLst>
            <pc:docMk/>
            <pc:sldMk cId="1978858972" sldId="285"/>
            <ac:spMk id="4" creationId="{89CDD557-DF14-2FE0-FE67-B3AD854AF130}"/>
          </ac:spMkLst>
        </pc:spChg>
        <pc:spChg chg="del">
          <ac:chgData name="Rasmus Eliasson" userId="70b2129b-1a84-44f2-9f1b-1835eeb1a73b" providerId="ADAL" clId="{09784F3D-AE54-466B-9181-36BA74915113}" dt="2025-05-27T13:32:05.924" v="1415" actId="478"/>
          <ac:spMkLst>
            <pc:docMk/>
            <pc:sldMk cId="1978858972" sldId="285"/>
            <ac:spMk id="5" creationId="{3F1535D5-FFAA-9F72-1BC7-3ADDBDF1E43A}"/>
          </ac:spMkLst>
        </pc:spChg>
        <pc:spChg chg="del">
          <ac:chgData name="Rasmus Eliasson" userId="70b2129b-1a84-44f2-9f1b-1835eeb1a73b" providerId="ADAL" clId="{09784F3D-AE54-466B-9181-36BA74915113}" dt="2025-05-27T09:49:49.911" v="617" actId="478"/>
          <ac:spMkLst>
            <pc:docMk/>
            <pc:sldMk cId="1978858972" sldId="285"/>
            <ac:spMk id="6" creationId="{69923857-AB28-E635-4528-1987348E5E6A}"/>
          </ac:spMkLst>
        </pc:spChg>
        <pc:spChg chg="del">
          <ac:chgData name="Rasmus Eliasson" userId="70b2129b-1a84-44f2-9f1b-1835eeb1a73b" providerId="ADAL" clId="{09784F3D-AE54-466B-9181-36BA74915113}" dt="2025-05-27T09:49:49.911" v="617" actId="478"/>
          <ac:spMkLst>
            <pc:docMk/>
            <pc:sldMk cId="1978858972" sldId="285"/>
            <ac:spMk id="8" creationId="{A0306191-A6D4-541E-C1CC-191C0579103E}"/>
          </ac:spMkLst>
        </pc:spChg>
        <pc:spChg chg="mod">
          <ac:chgData name="Rasmus Eliasson" userId="70b2129b-1a84-44f2-9f1b-1835eeb1a73b" providerId="ADAL" clId="{09784F3D-AE54-466B-9181-36BA74915113}" dt="2025-05-27T13:31:56.079" v="1414" actId="1076"/>
          <ac:spMkLst>
            <pc:docMk/>
            <pc:sldMk cId="1978858972" sldId="285"/>
            <ac:spMk id="9" creationId="{C3FB26B9-AFCA-57A7-BD30-2BA06D1B0CA8}"/>
          </ac:spMkLst>
        </pc:spChg>
        <pc:spChg chg="mod">
          <ac:chgData name="Rasmus Eliasson" userId="70b2129b-1a84-44f2-9f1b-1835eeb1a73b" providerId="ADAL" clId="{09784F3D-AE54-466B-9181-36BA74915113}" dt="2025-05-27T13:32:14.831" v="1418" actId="1076"/>
          <ac:spMkLst>
            <pc:docMk/>
            <pc:sldMk cId="1978858972" sldId="285"/>
            <ac:spMk id="10" creationId="{F91028CD-E589-20C2-361F-631F811A07DB}"/>
          </ac:spMkLst>
        </pc:spChg>
        <pc:spChg chg="del mod">
          <ac:chgData name="Rasmus Eliasson" userId="70b2129b-1a84-44f2-9f1b-1835eeb1a73b" providerId="ADAL" clId="{09784F3D-AE54-466B-9181-36BA74915113}" dt="2025-05-27T09:50:04.376" v="620" actId="478"/>
          <ac:spMkLst>
            <pc:docMk/>
            <pc:sldMk cId="1978858972" sldId="285"/>
            <ac:spMk id="11" creationId="{40544867-929E-A434-7777-3297D32B3ECF}"/>
          </ac:spMkLst>
        </pc:spChg>
        <pc:spChg chg="del mod">
          <ac:chgData name="Rasmus Eliasson" userId="70b2129b-1a84-44f2-9f1b-1835eeb1a73b" providerId="ADAL" clId="{09784F3D-AE54-466B-9181-36BA74915113}" dt="2025-05-27T09:50:08.981" v="622" actId="478"/>
          <ac:spMkLst>
            <pc:docMk/>
            <pc:sldMk cId="1978858972" sldId="285"/>
            <ac:spMk id="13" creationId="{A681BC89-5E15-A7A1-C28E-11A399CCB84E}"/>
          </ac:spMkLst>
        </pc:spChg>
        <pc:spChg chg="del">
          <ac:chgData name="Rasmus Eliasson" userId="70b2129b-1a84-44f2-9f1b-1835eeb1a73b" providerId="ADAL" clId="{09784F3D-AE54-466B-9181-36BA74915113}" dt="2025-05-27T09:49:49.911" v="617" actId="478"/>
          <ac:spMkLst>
            <pc:docMk/>
            <pc:sldMk cId="1978858972" sldId="285"/>
            <ac:spMk id="15" creationId="{70992A37-5096-04AC-29F9-49D622966EDF}"/>
          </ac:spMkLst>
        </pc:spChg>
        <pc:picChg chg="add mod">
          <ac:chgData name="Rasmus Eliasson" userId="70b2129b-1a84-44f2-9f1b-1835eeb1a73b" providerId="ADAL" clId="{09784F3D-AE54-466B-9181-36BA74915113}" dt="2025-05-27T13:32:41.957" v="1424" actId="1076"/>
          <ac:picMkLst>
            <pc:docMk/>
            <pc:sldMk cId="1978858972" sldId="285"/>
            <ac:picMk id="6" creationId="{6530A481-23B6-667F-6816-718B494F7CD1}"/>
          </ac:picMkLst>
        </pc:picChg>
        <pc:picChg chg="mod">
          <ac:chgData name="Rasmus Eliasson" userId="70b2129b-1a84-44f2-9f1b-1835eeb1a73b" providerId="ADAL" clId="{09784F3D-AE54-466B-9181-36BA74915113}" dt="2025-05-27T13:32:09.213" v="1417" actId="1076"/>
          <ac:picMkLst>
            <pc:docMk/>
            <pc:sldMk cId="1978858972" sldId="285"/>
            <ac:picMk id="7" creationId="{FEFE99D2-D1E5-1E26-BAFA-0DE4625EE20F}"/>
          </ac:picMkLst>
        </pc:picChg>
        <pc:picChg chg="add mod">
          <ac:chgData name="Rasmus Eliasson" userId="70b2129b-1a84-44f2-9f1b-1835eeb1a73b" providerId="ADAL" clId="{09784F3D-AE54-466B-9181-36BA74915113}" dt="2025-05-27T10:41:47.948" v="1071" actId="1035"/>
          <ac:picMkLst>
            <pc:docMk/>
            <pc:sldMk cId="1978858972" sldId="285"/>
            <ac:picMk id="12" creationId="{F08B1915-EAC1-3D29-0A4F-0CE90E124359}"/>
          </ac:picMkLst>
        </pc:picChg>
      </pc:sldChg>
      <pc:sldChg chg="addSp delSp modSp mod modAnim">
        <pc:chgData name="Rasmus Eliasson" userId="70b2129b-1a84-44f2-9f1b-1835eeb1a73b" providerId="ADAL" clId="{09784F3D-AE54-466B-9181-36BA74915113}" dt="2025-05-27T16:08:50.761" v="1610" actId="20577"/>
        <pc:sldMkLst>
          <pc:docMk/>
          <pc:sldMk cId="586277937" sldId="286"/>
        </pc:sldMkLst>
        <pc:spChg chg="add mod">
          <ac:chgData name="Rasmus Eliasson" userId="70b2129b-1a84-44f2-9f1b-1835eeb1a73b" providerId="ADAL" clId="{09784F3D-AE54-466B-9181-36BA74915113}" dt="2025-05-27T10:37:37.152" v="983" actId="20577"/>
          <ac:spMkLst>
            <pc:docMk/>
            <pc:sldMk cId="586277937" sldId="286"/>
            <ac:spMk id="2" creationId="{3B368ED2-675E-9113-9F16-BBC5511F2F7E}"/>
          </ac:spMkLst>
        </pc:spChg>
        <pc:spChg chg="add mod">
          <ac:chgData name="Rasmus Eliasson" userId="70b2129b-1a84-44f2-9f1b-1835eeb1a73b" providerId="ADAL" clId="{09784F3D-AE54-466B-9181-36BA74915113}" dt="2025-05-27T13:52:01.764" v="1461" actId="20577"/>
          <ac:spMkLst>
            <pc:docMk/>
            <pc:sldMk cId="586277937" sldId="286"/>
            <ac:spMk id="3" creationId="{A8087965-AA29-4C19-8F2A-C1E4610C0D61}"/>
          </ac:spMkLst>
        </pc:spChg>
        <pc:spChg chg="mod">
          <ac:chgData name="Rasmus Eliasson" userId="70b2129b-1a84-44f2-9f1b-1835eeb1a73b" providerId="ADAL" clId="{09784F3D-AE54-466B-9181-36BA74915113}" dt="2025-05-27T16:08:50.761" v="1610" actId="20577"/>
          <ac:spMkLst>
            <pc:docMk/>
            <pc:sldMk cId="586277937" sldId="286"/>
            <ac:spMk id="4" creationId="{0C3911F3-7D84-B0A6-5D64-95E34019A0C2}"/>
          </ac:spMkLst>
        </pc:spChg>
        <pc:spChg chg="del">
          <ac:chgData name="Rasmus Eliasson" userId="70b2129b-1a84-44f2-9f1b-1835eeb1a73b" providerId="ADAL" clId="{09784F3D-AE54-466B-9181-36BA74915113}" dt="2025-05-27T09:55:56.386" v="701" actId="478"/>
          <ac:spMkLst>
            <pc:docMk/>
            <pc:sldMk cId="586277937" sldId="286"/>
            <ac:spMk id="5" creationId="{14391B04-A007-9C8D-CC8E-18317AE3A411}"/>
          </ac:spMkLst>
        </pc:spChg>
        <pc:spChg chg="del mod">
          <ac:chgData name="Rasmus Eliasson" userId="70b2129b-1a84-44f2-9f1b-1835eeb1a73b" providerId="ADAL" clId="{09784F3D-AE54-466B-9181-36BA74915113}" dt="2025-05-27T09:56:19.239" v="702" actId="478"/>
          <ac:spMkLst>
            <pc:docMk/>
            <pc:sldMk cId="586277937" sldId="286"/>
            <ac:spMk id="8" creationId="{0F2A4C1E-DA9A-1DE1-C204-97B18CD70674}"/>
          </ac:spMkLst>
        </pc:spChg>
        <pc:spChg chg="del">
          <ac:chgData name="Rasmus Eliasson" userId="70b2129b-1a84-44f2-9f1b-1835eeb1a73b" providerId="ADAL" clId="{09784F3D-AE54-466B-9181-36BA74915113}" dt="2025-05-27T09:55:56.386" v="701" actId="478"/>
          <ac:spMkLst>
            <pc:docMk/>
            <pc:sldMk cId="586277937" sldId="286"/>
            <ac:spMk id="9" creationId="{729D4F65-FE62-8BA9-29B3-97D50F807C0C}"/>
          </ac:spMkLst>
        </pc:spChg>
        <pc:spChg chg="del">
          <ac:chgData name="Rasmus Eliasson" userId="70b2129b-1a84-44f2-9f1b-1835eeb1a73b" providerId="ADAL" clId="{09784F3D-AE54-466B-9181-36BA74915113}" dt="2025-05-27T09:56:19.239" v="702" actId="478"/>
          <ac:spMkLst>
            <pc:docMk/>
            <pc:sldMk cId="586277937" sldId="286"/>
            <ac:spMk id="10" creationId="{4289E16E-9D4F-9A9A-3D97-3072F867B63A}"/>
          </ac:spMkLst>
        </pc:spChg>
        <pc:spChg chg="mod">
          <ac:chgData name="Rasmus Eliasson" userId="70b2129b-1a84-44f2-9f1b-1835eeb1a73b" providerId="ADAL" clId="{09784F3D-AE54-466B-9181-36BA74915113}" dt="2025-05-27T10:26:30.621" v="938" actId="1038"/>
          <ac:spMkLst>
            <pc:docMk/>
            <pc:sldMk cId="586277937" sldId="286"/>
            <ac:spMk id="11" creationId="{DA269A7F-FEDF-3AC7-8FA0-7A4EF7128420}"/>
          </ac:spMkLst>
        </pc:spChg>
        <pc:spChg chg="add mod">
          <ac:chgData name="Rasmus Eliasson" userId="70b2129b-1a84-44f2-9f1b-1835eeb1a73b" providerId="ADAL" clId="{09784F3D-AE54-466B-9181-36BA74915113}" dt="2025-05-27T10:11:48.493" v="759"/>
          <ac:spMkLst>
            <pc:docMk/>
            <pc:sldMk cId="586277937" sldId="286"/>
            <ac:spMk id="15" creationId="{EC52372E-44F8-5BB3-AB3B-1E5E0B026EFA}"/>
          </ac:spMkLst>
        </pc:spChg>
        <pc:spChg chg="del">
          <ac:chgData name="Rasmus Eliasson" userId="70b2129b-1a84-44f2-9f1b-1835eeb1a73b" providerId="ADAL" clId="{09784F3D-AE54-466B-9181-36BA74915113}" dt="2025-05-27T09:56:48.274" v="703" actId="478"/>
          <ac:spMkLst>
            <pc:docMk/>
            <pc:sldMk cId="586277937" sldId="286"/>
            <ac:spMk id="16" creationId="{33EEA2B4-F208-44EF-01DC-D819FA826D81}"/>
          </ac:spMkLst>
        </pc:spChg>
        <pc:spChg chg="add mod">
          <ac:chgData name="Rasmus Eliasson" userId="70b2129b-1a84-44f2-9f1b-1835eeb1a73b" providerId="ADAL" clId="{09784F3D-AE54-466B-9181-36BA74915113}" dt="2025-05-27T10:11:48.493" v="759"/>
          <ac:spMkLst>
            <pc:docMk/>
            <pc:sldMk cId="586277937" sldId="286"/>
            <ac:spMk id="17" creationId="{59CB3EC1-E119-1AA8-8129-8C1FC9F72139}"/>
          </ac:spMkLst>
        </pc:spChg>
        <pc:spChg chg="mod">
          <ac:chgData name="Rasmus Eliasson" userId="70b2129b-1a84-44f2-9f1b-1835eeb1a73b" providerId="ADAL" clId="{09784F3D-AE54-466B-9181-36BA74915113}" dt="2025-05-27T10:26:30.621" v="938" actId="1038"/>
          <ac:spMkLst>
            <pc:docMk/>
            <pc:sldMk cId="586277937" sldId="286"/>
            <ac:spMk id="19" creationId="{C1D2D91E-4051-C145-BDD5-F39177F4C5AC}"/>
          </ac:spMkLst>
        </pc:spChg>
        <pc:spChg chg="add mod">
          <ac:chgData name="Rasmus Eliasson" userId="70b2129b-1a84-44f2-9f1b-1835eeb1a73b" providerId="ADAL" clId="{09784F3D-AE54-466B-9181-36BA74915113}" dt="2025-05-27T10:11:48.493" v="759"/>
          <ac:spMkLst>
            <pc:docMk/>
            <pc:sldMk cId="586277937" sldId="286"/>
            <ac:spMk id="26" creationId="{13CE049A-982E-F706-BB60-95BDEFB02A70}"/>
          </ac:spMkLst>
        </pc:spChg>
        <pc:spChg chg="mod">
          <ac:chgData name="Rasmus Eliasson" userId="70b2129b-1a84-44f2-9f1b-1835eeb1a73b" providerId="ADAL" clId="{09784F3D-AE54-466B-9181-36BA74915113}" dt="2025-05-27T10:17:33.614" v="860" actId="1036"/>
          <ac:spMkLst>
            <pc:docMk/>
            <pc:sldMk cId="586277937" sldId="286"/>
            <ac:spMk id="27" creationId="{9AAFC0B1-8041-70AB-FD7A-5BBABA0B7E15}"/>
          </ac:spMkLst>
        </pc:spChg>
        <pc:spChg chg="add mod">
          <ac:chgData name="Rasmus Eliasson" userId="70b2129b-1a84-44f2-9f1b-1835eeb1a73b" providerId="ADAL" clId="{09784F3D-AE54-466B-9181-36BA74915113}" dt="2025-05-27T10:11:48.493" v="759"/>
          <ac:spMkLst>
            <pc:docMk/>
            <pc:sldMk cId="586277937" sldId="286"/>
            <ac:spMk id="28" creationId="{6347A58C-8B32-17BC-C13A-B78F53FB8257}"/>
          </ac:spMkLst>
        </pc:spChg>
        <pc:spChg chg="add mod">
          <ac:chgData name="Rasmus Eliasson" userId="70b2129b-1a84-44f2-9f1b-1835eeb1a73b" providerId="ADAL" clId="{09784F3D-AE54-466B-9181-36BA74915113}" dt="2025-05-27T10:11:48.493" v="759"/>
          <ac:spMkLst>
            <pc:docMk/>
            <pc:sldMk cId="586277937" sldId="286"/>
            <ac:spMk id="29" creationId="{C1CFC134-24DF-E512-7AAD-088666DFB7C2}"/>
          </ac:spMkLst>
        </pc:spChg>
        <pc:spChg chg="add mod">
          <ac:chgData name="Rasmus Eliasson" userId="70b2129b-1a84-44f2-9f1b-1835eeb1a73b" providerId="ADAL" clId="{09784F3D-AE54-466B-9181-36BA74915113}" dt="2025-05-27T10:11:48.493" v="759"/>
          <ac:spMkLst>
            <pc:docMk/>
            <pc:sldMk cId="586277937" sldId="286"/>
            <ac:spMk id="31" creationId="{14932684-0242-F520-F252-61FA91B568B6}"/>
          </ac:spMkLst>
        </pc:spChg>
        <pc:spChg chg="add mod">
          <ac:chgData name="Rasmus Eliasson" userId="70b2129b-1a84-44f2-9f1b-1835eeb1a73b" providerId="ADAL" clId="{09784F3D-AE54-466B-9181-36BA74915113}" dt="2025-05-27T10:11:48.493" v="759"/>
          <ac:spMkLst>
            <pc:docMk/>
            <pc:sldMk cId="586277937" sldId="286"/>
            <ac:spMk id="32" creationId="{D6B33917-8B91-BBD6-803C-65521F4B4B04}"/>
          </ac:spMkLst>
        </pc:spChg>
        <pc:spChg chg="add mod">
          <ac:chgData name="Rasmus Eliasson" userId="70b2129b-1a84-44f2-9f1b-1835eeb1a73b" providerId="ADAL" clId="{09784F3D-AE54-466B-9181-36BA74915113}" dt="2025-05-27T10:11:48.493" v="759"/>
          <ac:spMkLst>
            <pc:docMk/>
            <pc:sldMk cId="586277937" sldId="286"/>
            <ac:spMk id="36" creationId="{7A3A62C9-CB61-7DC7-FA12-013114D53ADC}"/>
          </ac:spMkLst>
        </pc:spChg>
        <pc:spChg chg="add mod">
          <ac:chgData name="Rasmus Eliasson" userId="70b2129b-1a84-44f2-9f1b-1835eeb1a73b" providerId="ADAL" clId="{09784F3D-AE54-466B-9181-36BA74915113}" dt="2025-05-27T10:11:48.493" v="759"/>
          <ac:spMkLst>
            <pc:docMk/>
            <pc:sldMk cId="586277937" sldId="286"/>
            <ac:spMk id="39" creationId="{8176DBD5-00DF-AA88-5254-47E9477098ED}"/>
          </ac:spMkLst>
        </pc:spChg>
        <pc:spChg chg="add mod">
          <ac:chgData name="Rasmus Eliasson" userId="70b2129b-1a84-44f2-9f1b-1835eeb1a73b" providerId="ADAL" clId="{09784F3D-AE54-466B-9181-36BA74915113}" dt="2025-05-27T10:11:48.493" v="759"/>
          <ac:spMkLst>
            <pc:docMk/>
            <pc:sldMk cId="586277937" sldId="286"/>
            <ac:spMk id="42" creationId="{829B2943-0A57-75A1-523F-1A45425141E5}"/>
          </ac:spMkLst>
        </pc:spChg>
        <pc:spChg chg="add mod">
          <ac:chgData name="Rasmus Eliasson" userId="70b2129b-1a84-44f2-9f1b-1835eeb1a73b" providerId="ADAL" clId="{09784F3D-AE54-466B-9181-36BA74915113}" dt="2025-05-27T10:12:05.762" v="763"/>
          <ac:spMkLst>
            <pc:docMk/>
            <pc:sldMk cId="586277937" sldId="286"/>
            <ac:spMk id="44" creationId="{286C0A94-A815-1F62-64FD-F3BF47461E5C}"/>
          </ac:spMkLst>
        </pc:spChg>
        <pc:spChg chg="add mod">
          <ac:chgData name="Rasmus Eliasson" userId="70b2129b-1a84-44f2-9f1b-1835eeb1a73b" providerId="ADAL" clId="{09784F3D-AE54-466B-9181-36BA74915113}" dt="2025-05-27T10:12:05.762" v="763"/>
          <ac:spMkLst>
            <pc:docMk/>
            <pc:sldMk cId="586277937" sldId="286"/>
            <ac:spMk id="47" creationId="{5A3942E6-C0DF-8576-5C85-EDA5F55CAE46}"/>
          </ac:spMkLst>
        </pc:spChg>
        <pc:spChg chg="add mod">
          <ac:chgData name="Rasmus Eliasson" userId="70b2129b-1a84-44f2-9f1b-1835eeb1a73b" providerId="ADAL" clId="{09784F3D-AE54-466B-9181-36BA74915113}" dt="2025-05-27T10:12:05.762" v="763"/>
          <ac:spMkLst>
            <pc:docMk/>
            <pc:sldMk cId="586277937" sldId="286"/>
            <ac:spMk id="52" creationId="{F708199A-9DD5-563D-95F0-58B3027DECCF}"/>
          </ac:spMkLst>
        </pc:spChg>
        <pc:spChg chg="add mod">
          <ac:chgData name="Rasmus Eliasson" userId="70b2129b-1a84-44f2-9f1b-1835eeb1a73b" providerId="ADAL" clId="{09784F3D-AE54-466B-9181-36BA74915113}" dt="2025-05-27T10:12:05.762" v="763"/>
          <ac:spMkLst>
            <pc:docMk/>
            <pc:sldMk cId="586277937" sldId="286"/>
            <ac:spMk id="53" creationId="{F2FB9F8E-0B85-2804-7BC5-E3AD088DA389}"/>
          </ac:spMkLst>
        </pc:spChg>
        <pc:spChg chg="add mod">
          <ac:chgData name="Rasmus Eliasson" userId="70b2129b-1a84-44f2-9f1b-1835eeb1a73b" providerId="ADAL" clId="{09784F3D-AE54-466B-9181-36BA74915113}" dt="2025-05-27T10:12:05.762" v="763"/>
          <ac:spMkLst>
            <pc:docMk/>
            <pc:sldMk cId="586277937" sldId="286"/>
            <ac:spMk id="54" creationId="{3FBA133D-6072-5E67-FAE8-2B3F9AC4C949}"/>
          </ac:spMkLst>
        </pc:spChg>
        <pc:spChg chg="add mod">
          <ac:chgData name="Rasmus Eliasson" userId="70b2129b-1a84-44f2-9f1b-1835eeb1a73b" providerId="ADAL" clId="{09784F3D-AE54-466B-9181-36BA74915113}" dt="2025-05-27T10:12:05.762" v="763"/>
          <ac:spMkLst>
            <pc:docMk/>
            <pc:sldMk cId="586277937" sldId="286"/>
            <ac:spMk id="57" creationId="{4EB99CB6-1F9E-3ED5-8F78-4F5F76EA4F2E}"/>
          </ac:spMkLst>
        </pc:spChg>
        <pc:spChg chg="add mod">
          <ac:chgData name="Rasmus Eliasson" userId="70b2129b-1a84-44f2-9f1b-1835eeb1a73b" providerId="ADAL" clId="{09784F3D-AE54-466B-9181-36BA74915113}" dt="2025-05-27T10:12:05.762" v="763"/>
          <ac:spMkLst>
            <pc:docMk/>
            <pc:sldMk cId="586277937" sldId="286"/>
            <ac:spMk id="65" creationId="{BBB9BECA-AFA8-0CD5-7B97-9FCE3E759B8A}"/>
          </ac:spMkLst>
        </pc:spChg>
        <pc:spChg chg="add mod">
          <ac:chgData name="Rasmus Eliasson" userId="70b2129b-1a84-44f2-9f1b-1835eeb1a73b" providerId="ADAL" clId="{09784F3D-AE54-466B-9181-36BA74915113}" dt="2025-05-27T10:12:05.762" v="763"/>
          <ac:spMkLst>
            <pc:docMk/>
            <pc:sldMk cId="586277937" sldId="286"/>
            <ac:spMk id="66" creationId="{DE3C2385-432C-6BEC-BEAA-D2D6B3D7C2D7}"/>
          </ac:spMkLst>
        </pc:spChg>
        <pc:spChg chg="add mod">
          <ac:chgData name="Rasmus Eliasson" userId="70b2129b-1a84-44f2-9f1b-1835eeb1a73b" providerId="ADAL" clId="{09784F3D-AE54-466B-9181-36BA74915113}" dt="2025-05-27T10:12:05.762" v="763"/>
          <ac:spMkLst>
            <pc:docMk/>
            <pc:sldMk cId="586277937" sldId="286"/>
            <ac:spMk id="67" creationId="{249E2465-A438-417F-5DC7-DDB20D5BD023}"/>
          </ac:spMkLst>
        </pc:spChg>
        <pc:spChg chg="add mod">
          <ac:chgData name="Rasmus Eliasson" userId="70b2129b-1a84-44f2-9f1b-1835eeb1a73b" providerId="ADAL" clId="{09784F3D-AE54-466B-9181-36BA74915113}" dt="2025-05-27T10:12:05.762" v="763"/>
          <ac:spMkLst>
            <pc:docMk/>
            <pc:sldMk cId="586277937" sldId="286"/>
            <ac:spMk id="69" creationId="{6C0C30F5-D12A-1AD3-30F2-687739FF9E22}"/>
          </ac:spMkLst>
        </pc:spChg>
        <pc:spChg chg="add mod">
          <ac:chgData name="Rasmus Eliasson" userId="70b2129b-1a84-44f2-9f1b-1835eeb1a73b" providerId="ADAL" clId="{09784F3D-AE54-466B-9181-36BA74915113}" dt="2025-05-27T10:12:12.322" v="766"/>
          <ac:spMkLst>
            <pc:docMk/>
            <pc:sldMk cId="586277937" sldId="286"/>
            <ac:spMk id="70" creationId="{9D5064ED-A4C4-0317-BAAD-C255489D7BE6}"/>
          </ac:spMkLst>
        </pc:spChg>
        <pc:spChg chg="add mod">
          <ac:chgData name="Rasmus Eliasson" userId="70b2129b-1a84-44f2-9f1b-1835eeb1a73b" providerId="ADAL" clId="{09784F3D-AE54-466B-9181-36BA74915113}" dt="2025-05-27T10:12:12.322" v="766"/>
          <ac:spMkLst>
            <pc:docMk/>
            <pc:sldMk cId="586277937" sldId="286"/>
            <ac:spMk id="75" creationId="{57BDD834-4DE2-ABBB-276A-D9DA1C9D2AD3}"/>
          </ac:spMkLst>
        </pc:spChg>
        <pc:spChg chg="add mod">
          <ac:chgData name="Rasmus Eliasson" userId="70b2129b-1a84-44f2-9f1b-1835eeb1a73b" providerId="ADAL" clId="{09784F3D-AE54-466B-9181-36BA74915113}" dt="2025-05-27T10:12:12.322" v="766"/>
          <ac:spMkLst>
            <pc:docMk/>
            <pc:sldMk cId="586277937" sldId="286"/>
            <ac:spMk id="79" creationId="{15F401FA-014A-CA75-937D-EAA5EA46DBFA}"/>
          </ac:spMkLst>
        </pc:spChg>
        <pc:spChg chg="add mod">
          <ac:chgData name="Rasmus Eliasson" userId="70b2129b-1a84-44f2-9f1b-1835eeb1a73b" providerId="ADAL" clId="{09784F3D-AE54-466B-9181-36BA74915113}" dt="2025-05-27T10:12:12.322" v="766"/>
          <ac:spMkLst>
            <pc:docMk/>
            <pc:sldMk cId="586277937" sldId="286"/>
            <ac:spMk id="83" creationId="{E034AA92-72CE-DA95-AC1B-DAF76BAC2B0B}"/>
          </ac:spMkLst>
        </pc:spChg>
        <pc:spChg chg="add mod">
          <ac:chgData name="Rasmus Eliasson" userId="70b2129b-1a84-44f2-9f1b-1835eeb1a73b" providerId="ADAL" clId="{09784F3D-AE54-466B-9181-36BA74915113}" dt="2025-05-27T10:12:12.322" v="766"/>
          <ac:spMkLst>
            <pc:docMk/>
            <pc:sldMk cId="586277937" sldId="286"/>
            <ac:spMk id="85" creationId="{940B602D-BD18-413D-7CB3-4C05C9C0755F}"/>
          </ac:spMkLst>
        </pc:spChg>
        <pc:spChg chg="add mod">
          <ac:chgData name="Rasmus Eliasson" userId="70b2129b-1a84-44f2-9f1b-1835eeb1a73b" providerId="ADAL" clId="{09784F3D-AE54-466B-9181-36BA74915113}" dt="2025-05-27T10:12:12.322" v="766"/>
          <ac:spMkLst>
            <pc:docMk/>
            <pc:sldMk cId="586277937" sldId="286"/>
            <ac:spMk id="86" creationId="{EA253150-8E87-7460-B8C9-3AD5D7905043}"/>
          </ac:spMkLst>
        </pc:spChg>
        <pc:spChg chg="add mod">
          <ac:chgData name="Rasmus Eliasson" userId="70b2129b-1a84-44f2-9f1b-1835eeb1a73b" providerId="ADAL" clId="{09784F3D-AE54-466B-9181-36BA74915113}" dt="2025-05-27T10:12:12.322" v="766"/>
          <ac:spMkLst>
            <pc:docMk/>
            <pc:sldMk cId="586277937" sldId="286"/>
            <ac:spMk id="87" creationId="{EE4CC0B1-88B0-5D21-F99C-FF8BF5BA898E}"/>
          </ac:spMkLst>
        </pc:spChg>
        <pc:spChg chg="add mod">
          <ac:chgData name="Rasmus Eliasson" userId="70b2129b-1a84-44f2-9f1b-1835eeb1a73b" providerId="ADAL" clId="{09784F3D-AE54-466B-9181-36BA74915113}" dt="2025-05-27T10:12:12.322" v="766"/>
          <ac:spMkLst>
            <pc:docMk/>
            <pc:sldMk cId="586277937" sldId="286"/>
            <ac:spMk id="90" creationId="{6796787F-537D-9745-C313-AC7C4BC03A9F}"/>
          </ac:spMkLst>
        </pc:spChg>
        <pc:spChg chg="add mod">
          <ac:chgData name="Rasmus Eliasson" userId="70b2129b-1a84-44f2-9f1b-1835eeb1a73b" providerId="ADAL" clId="{09784F3D-AE54-466B-9181-36BA74915113}" dt="2025-05-27T10:12:12.322" v="766"/>
          <ac:spMkLst>
            <pc:docMk/>
            <pc:sldMk cId="586277937" sldId="286"/>
            <ac:spMk id="92" creationId="{9B0254D6-D172-CCCA-5B1D-0740483900AB}"/>
          </ac:spMkLst>
        </pc:spChg>
        <pc:spChg chg="add mod">
          <ac:chgData name="Rasmus Eliasson" userId="70b2129b-1a84-44f2-9f1b-1835eeb1a73b" providerId="ADAL" clId="{09784F3D-AE54-466B-9181-36BA74915113}" dt="2025-05-27T10:12:12.322" v="766"/>
          <ac:spMkLst>
            <pc:docMk/>
            <pc:sldMk cId="586277937" sldId="286"/>
            <ac:spMk id="93" creationId="{0971BD68-BD26-3502-F2B1-E4DBEEAA1FE1}"/>
          </ac:spMkLst>
        </pc:spChg>
        <pc:spChg chg="add mod">
          <ac:chgData name="Rasmus Eliasson" userId="70b2129b-1a84-44f2-9f1b-1835eeb1a73b" providerId="ADAL" clId="{09784F3D-AE54-466B-9181-36BA74915113}" dt="2025-05-27T13:51:38.156" v="1449" actId="20577"/>
          <ac:spMkLst>
            <pc:docMk/>
            <pc:sldMk cId="586277937" sldId="286"/>
            <ac:spMk id="96" creationId="{5534BA6C-5DEB-96AF-6FA0-E697F4E6E0B5}"/>
          </ac:spMkLst>
        </pc:spChg>
        <pc:picChg chg="mod">
          <ac:chgData name="Rasmus Eliasson" userId="70b2129b-1a84-44f2-9f1b-1835eeb1a73b" providerId="ADAL" clId="{09784F3D-AE54-466B-9181-36BA74915113}" dt="2025-05-27T11:40:43.745" v="1108" actId="1037"/>
          <ac:picMkLst>
            <pc:docMk/>
            <pc:sldMk cId="586277937" sldId="286"/>
            <ac:picMk id="7" creationId="{A94F6D9D-B6FE-6A02-30DF-F50D22DCFF01}"/>
          </ac:picMkLst>
        </pc:picChg>
        <pc:picChg chg="add del">
          <ac:chgData name="Rasmus Eliasson" userId="70b2129b-1a84-44f2-9f1b-1835eeb1a73b" providerId="ADAL" clId="{09784F3D-AE54-466B-9181-36BA74915113}" dt="2025-05-27T10:11:14.369" v="755" actId="22"/>
          <ac:picMkLst>
            <pc:docMk/>
            <pc:sldMk cId="586277937" sldId="286"/>
            <ac:picMk id="13" creationId="{24F268EF-55E5-2AC1-7256-074F9D3101B1}"/>
          </ac:picMkLst>
        </pc:picChg>
        <pc:picChg chg="mod">
          <ac:chgData name="Rasmus Eliasson" userId="70b2129b-1a84-44f2-9f1b-1835eeb1a73b" providerId="ADAL" clId="{09784F3D-AE54-466B-9181-36BA74915113}" dt="2025-05-27T10:26:30.621" v="938" actId="1038"/>
          <ac:picMkLst>
            <pc:docMk/>
            <pc:sldMk cId="586277937" sldId="286"/>
            <ac:picMk id="18" creationId="{AD120DF8-8B78-0468-9F83-F1148D0C379B}"/>
          </ac:picMkLst>
        </pc:picChg>
        <pc:picChg chg="add mod">
          <ac:chgData name="Rasmus Eliasson" userId="70b2129b-1a84-44f2-9f1b-1835eeb1a73b" providerId="ADAL" clId="{09784F3D-AE54-466B-9181-36BA74915113}" dt="2025-05-27T10:41:55.556" v="1073" actId="1076"/>
          <ac:picMkLst>
            <pc:docMk/>
            <pc:sldMk cId="586277937" sldId="286"/>
            <ac:picMk id="97" creationId="{040B0933-A464-71C1-FAEC-2E96762B6342}"/>
          </ac:picMkLst>
        </pc:picChg>
      </pc:sldChg>
      <pc:sldChg chg="addSp modSp mod">
        <pc:chgData name="Rasmus Eliasson" userId="70b2129b-1a84-44f2-9f1b-1835eeb1a73b" providerId="ADAL" clId="{09784F3D-AE54-466B-9181-36BA74915113}" dt="2025-05-27T10:42:05.337" v="1075" actId="1076"/>
        <pc:sldMkLst>
          <pc:docMk/>
          <pc:sldMk cId="478146199" sldId="287"/>
        </pc:sldMkLst>
        <pc:picChg chg="add mod">
          <ac:chgData name="Rasmus Eliasson" userId="70b2129b-1a84-44f2-9f1b-1835eeb1a73b" providerId="ADAL" clId="{09784F3D-AE54-466B-9181-36BA74915113}" dt="2025-05-27T10:42:05.337" v="1075" actId="1076"/>
          <ac:picMkLst>
            <pc:docMk/>
            <pc:sldMk cId="478146199" sldId="287"/>
            <ac:picMk id="2" creationId="{DD5AFCF7-892E-57C7-26D9-12867B4E2A50}"/>
          </ac:picMkLst>
        </pc:picChg>
      </pc:sldChg>
      <pc:sldChg chg="addSp delSp modSp mod">
        <pc:chgData name="Rasmus Eliasson" userId="70b2129b-1a84-44f2-9f1b-1835eeb1a73b" providerId="ADAL" clId="{09784F3D-AE54-466B-9181-36BA74915113}" dt="2025-05-27T16:02:43.585" v="1585" actId="478"/>
        <pc:sldMkLst>
          <pc:docMk/>
          <pc:sldMk cId="3252882977" sldId="288"/>
        </pc:sldMkLst>
        <pc:picChg chg="add mod">
          <ac:chgData name="Rasmus Eliasson" userId="70b2129b-1a84-44f2-9f1b-1835eeb1a73b" providerId="ADAL" clId="{09784F3D-AE54-466B-9181-36BA74915113}" dt="2025-05-27T10:42:31.762" v="1086" actId="1076"/>
          <ac:picMkLst>
            <pc:docMk/>
            <pc:sldMk cId="3252882977" sldId="288"/>
            <ac:picMk id="2" creationId="{C55F2238-966B-9D67-3E67-9012CB852AA7}"/>
          </ac:picMkLst>
        </pc:picChg>
        <pc:picChg chg="del">
          <ac:chgData name="Rasmus Eliasson" userId="70b2129b-1a84-44f2-9f1b-1835eeb1a73b" providerId="ADAL" clId="{09784F3D-AE54-466B-9181-36BA74915113}" dt="2025-05-27T16:02:43.585" v="1585" actId="478"/>
          <ac:picMkLst>
            <pc:docMk/>
            <pc:sldMk cId="3252882977" sldId="288"/>
            <ac:picMk id="2050" creationId="{02A697BA-3569-2154-E679-DBA4D3458FE4}"/>
          </ac:picMkLst>
        </pc:picChg>
        <pc:picChg chg="del">
          <ac:chgData name="Rasmus Eliasson" userId="70b2129b-1a84-44f2-9f1b-1835eeb1a73b" providerId="ADAL" clId="{09784F3D-AE54-466B-9181-36BA74915113}" dt="2025-05-27T16:02:43.585" v="1585" actId="478"/>
          <ac:picMkLst>
            <pc:docMk/>
            <pc:sldMk cId="3252882977" sldId="288"/>
            <ac:picMk id="2052" creationId="{9AA9C7B1-B6F0-3150-39C7-2ADF69DA6EDE}"/>
          </ac:picMkLst>
        </pc:picChg>
      </pc:sldChg>
      <pc:sldChg chg="addSp delSp modSp mod">
        <pc:chgData name="Rasmus Eliasson" userId="70b2129b-1a84-44f2-9f1b-1835eeb1a73b" providerId="ADAL" clId="{09784F3D-AE54-466B-9181-36BA74915113}" dt="2025-05-27T16:00:15.262" v="1584" actId="478"/>
        <pc:sldMkLst>
          <pc:docMk/>
          <pc:sldMk cId="892184350" sldId="289"/>
        </pc:sldMkLst>
        <pc:spChg chg="del">
          <ac:chgData name="Rasmus Eliasson" userId="70b2129b-1a84-44f2-9f1b-1835eeb1a73b" providerId="ADAL" clId="{09784F3D-AE54-466B-9181-36BA74915113}" dt="2025-05-27T16:00:15.262" v="1584" actId="478"/>
          <ac:spMkLst>
            <pc:docMk/>
            <pc:sldMk cId="892184350" sldId="289"/>
            <ac:spMk id="2" creationId="{0F93F66A-030C-0EA0-5F61-480448E026F6}"/>
          </ac:spMkLst>
        </pc:spChg>
        <pc:spChg chg="del">
          <ac:chgData name="Rasmus Eliasson" userId="70b2129b-1a84-44f2-9f1b-1835eeb1a73b" providerId="ADAL" clId="{09784F3D-AE54-466B-9181-36BA74915113}" dt="2025-05-27T16:00:15.262" v="1584" actId="478"/>
          <ac:spMkLst>
            <pc:docMk/>
            <pc:sldMk cId="892184350" sldId="289"/>
            <ac:spMk id="3" creationId="{CB27BFC9-A685-3B87-D9C7-427B45D9C904}"/>
          </ac:spMkLst>
        </pc:spChg>
        <pc:picChg chg="del">
          <ac:chgData name="Rasmus Eliasson" userId="70b2129b-1a84-44f2-9f1b-1835eeb1a73b" providerId="ADAL" clId="{09784F3D-AE54-466B-9181-36BA74915113}" dt="2025-05-27T16:00:15.262" v="1584" actId="478"/>
          <ac:picMkLst>
            <pc:docMk/>
            <pc:sldMk cId="892184350" sldId="289"/>
            <ac:picMk id="7" creationId="{2EDD1DFB-BDE7-CA12-AB35-3105E6685430}"/>
          </ac:picMkLst>
        </pc:picChg>
        <pc:picChg chg="del">
          <ac:chgData name="Rasmus Eliasson" userId="70b2129b-1a84-44f2-9f1b-1835eeb1a73b" providerId="ADAL" clId="{09784F3D-AE54-466B-9181-36BA74915113}" dt="2025-05-27T16:00:15.262" v="1584" actId="478"/>
          <ac:picMkLst>
            <pc:docMk/>
            <pc:sldMk cId="892184350" sldId="289"/>
            <ac:picMk id="8" creationId="{3FAA29DC-208A-C87A-767C-A09AC8F86E61}"/>
          </ac:picMkLst>
        </pc:picChg>
        <pc:picChg chg="del">
          <ac:chgData name="Rasmus Eliasson" userId="70b2129b-1a84-44f2-9f1b-1835eeb1a73b" providerId="ADAL" clId="{09784F3D-AE54-466B-9181-36BA74915113}" dt="2025-05-27T16:00:15.262" v="1584" actId="478"/>
          <ac:picMkLst>
            <pc:docMk/>
            <pc:sldMk cId="892184350" sldId="289"/>
            <ac:picMk id="10" creationId="{118D72C5-C9DC-1662-95A1-D741E2B78A06}"/>
          </ac:picMkLst>
        </pc:picChg>
        <pc:picChg chg="del">
          <ac:chgData name="Rasmus Eliasson" userId="70b2129b-1a84-44f2-9f1b-1835eeb1a73b" providerId="ADAL" clId="{09784F3D-AE54-466B-9181-36BA74915113}" dt="2025-05-27T16:00:15.262" v="1584" actId="478"/>
          <ac:picMkLst>
            <pc:docMk/>
            <pc:sldMk cId="892184350" sldId="289"/>
            <ac:picMk id="11" creationId="{EEB3D37F-6CA5-9CF9-7D57-89E0BEB046A7}"/>
          </ac:picMkLst>
        </pc:picChg>
        <pc:picChg chg="del">
          <ac:chgData name="Rasmus Eliasson" userId="70b2129b-1a84-44f2-9f1b-1835eeb1a73b" providerId="ADAL" clId="{09784F3D-AE54-466B-9181-36BA74915113}" dt="2025-05-27T16:00:15.262" v="1584" actId="478"/>
          <ac:picMkLst>
            <pc:docMk/>
            <pc:sldMk cId="892184350" sldId="289"/>
            <ac:picMk id="12" creationId="{7ED9DD53-F7B0-1D2F-B553-B2ECDDECD175}"/>
          </ac:picMkLst>
        </pc:picChg>
        <pc:picChg chg="add mod">
          <ac:chgData name="Rasmus Eliasson" userId="70b2129b-1a84-44f2-9f1b-1835eeb1a73b" providerId="ADAL" clId="{09784F3D-AE54-466B-9181-36BA74915113}" dt="2025-05-27T10:42:41.992" v="1094" actId="1038"/>
          <ac:picMkLst>
            <pc:docMk/>
            <pc:sldMk cId="892184350" sldId="289"/>
            <ac:picMk id="13" creationId="{3C7E4649-2960-AAD5-61D7-614BBD951A45}"/>
          </ac:picMkLst>
        </pc:picChg>
        <pc:picChg chg="add mod">
          <ac:chgData name="Rasmus Eliasson" userId="70b2129b-1a84-44f2-9f1b-1835eeb1a73b" providerId="ADAL" clId="{09784F3D-AE54-466B-9181-36BA74915113}" dt="2025-05-27T15:59:49.973" v="1583" actId="1076"/>
          <ac:picMkLst>
            <pc:docMk/>
            <pc:sldMk cId="892184350" sldId="289"/>
            <ac:picMk id="17" creationId="{F139C2E9-13C8-1DBA-5DD9-28F8A2B60805}"/>
          </ac:picMkLst>
        </pc:picChg>
        <pc:picChg chg="del">
          <ac:chgData name="Rasmus Eliasson" userId="70b2129b-1a84-44f2-9f1b-1835eeb1a73b" providerId="ADAL" clId="{09784F3D-AE54-466B-9181-36BA74915113}" dt="2025-05-27T16:00:15.262" v="1584" actId="478"/>
          <ac:picMkLst>
            <pc:docMk/>
            <pc:sldMk cId="892184350" sldId="289"/>
            <ac:picMk id="18" creationId="{4BA84787-FEE6-F5A5-C468-E613C23040C6}"/>
          </ac:picMkLst>
        </pc:picChg>
        <pc:picChg chg="add del mod">
          <ac:chgData name="Rasmus Eliasson" userId="70b2129b-1a84-44f2-9f1b-1835eeb1a73b" providerId="ADAL" clId="{09784F3D-AE54-466B-9181-36BA74915113}" dt="2025-05-26T15:00:26.181" v="189" actId="21"/>
          <ac:picMkLst>
            <pc:docMk/>
            <pc:sldMk cId="892184350" sldId="289"/>
            <ac:picMk id="30" creationId="{97FF3401-5BC2-961A-B9D5-A87E23EE2F56}"/>
          </ac:picMkLst>
        </pc:picChg>
      </pc:sldChg>
      <pc:sldChg chg="addSp modSp mod ord">
        <pc:chgData name="Rasmus Eliasson" userId="70b2129b-1a84-44f2-9f1b-1835eeb1a73b" providerId="ADAL" clId="{09784F3D-AE54-466B-9181-36BA74915113}" dt="2025-05-27T13:09:18.104" v="1271" actId="1037"/>
        <pc:sldMkLst>
          <pc:docMk/>
          <pc:sldMk cId="2945768605" sldId="290"/>
        </pc:sldMkLst>
        <pc:spChg chg="add mod">
          <ac:chgData name="Rasmus Eliasson" userId="70b2129b-1a84-44f2-9f1b-1835eeb1a73b" providerId="ADAL" clId="{09784F3D-AE54-466B-9181-36BA74915113}" dt="2025-05-27T13:08:34.128" v="1261" actId="1076"/>
          <ac:spMkLst>
            <pc:docMk/>
            <pc:sldMk cId="2945768605" sldId="290"/>
            <ac:spMk id="7" creationId="{9B5CFA53-FF45-00CA-1E29-574E13117D27}"/>
          </ac:spMkLst>
        </pc:spChg>
        <pc:spChg chg="add mod">
          <ac:chgData name="Rasmus Eliasson" userId="70b2129b-1a84-44f2-9f1b-1835eeb1a73b" providerId="ADAL" clId="{09784F3D-AE54-466B-9181-36BA74915113}" dt="2025-05-27T13:09:12.297" v="1270" actId="20577"/>
          <ac:spMkLst>
            <pc:docMk/>
            <pc:sldMk cId="2945768605" sldId="290"/>
            <ac:spMk id="8" creationId="{1DF9329C-1D4A-81CD-BB0D-E40934BDF9BB}"/>
          </ac:spMkLst>
        </pc:spChg>
        <pc:spChg chg="mod">
          <ac:chgData name="Rasmus Eliasson" userId="70b2129b-1a84-44f2-9f1b-1835eeb1a73b" providerId="ADAL" clId="{09784F3D-AE54-466B-9181-36BA74915113}" dt="2025-05-26T14:50:45.122" v="3" actId="27636"/>
          <ac:spMkLst>
            <pc:docMk/>
            <pc:sldMk cId="2945768605" sldId="290"/>
            <ac:spMk id="9" creationId="{5E8C56F8-9549-B122-49F4-D279D375343F}"/>
          </ac:spMkLst>
        </pc:spChg>
        <pc:picChg chg="mod">
          <ac:chgData name="Rasmus Eliasson" userId="70b2129b-1a84-44f2-9f1b-1835eeb1a73b" providerId="ADAL" clId="{09784F3D-AE54-466B-9181-36BA74915113}" dt="2025-05-27T13:09:18.104" v="1271" actId="1037"/>
          <ac:picMkLst>
            <pc:docMk/>
            <pc:sldMk cId="2945768605" sldId="290"/>
            <ac:picMk id="4" creationId="{30F7A2AE-A510-3E50-FAB2-BDD7788083D6}"/>
          </ac:picMkLst>
        </pc:picChg>
        <pc:picChg chg="add mod">
          <ac:chgData name="Rasmus Eliasson" userId="70b2129b-1a84-44f2-9f1b-1835eeb1a73b" providerId="ADAL" clId="{09784F3D-AE54-466B-9181-36BA74915113}" dt="2025-05-27T10:42:49.723" v="1096" actId="1076"/>
          <ac:picMkLst>
            <pc:docMk/>
            <pc:sldMk cId="2945768605" sldId="290"/>
            <ac:picMk id="5" creationId="{F4160318-2DAC-CBD7-D8C3-12D0C8F2531C}"/>
          </ac:picMkLst>
        </pc:picChg>
      </pc:sldChg>
      <pc:sldChg chg="addSp delSp modSp add mod">
        <pc:chgData name="Rasmus Eliasson" userId="70b2129b-1a84-44f2-9f1b-1835eeb1a73b" providerId="ADAL" clId="{09784F3D-AE54-466B-9181-36BA74915113}" dt="2025-05-27T15:48:08.161" v="1571" actId="255"/>
        <pc:sldMkLst>
          <pc:docMk/>
          <pc:sldMk cId="841816153" sldId="291"/>
        </pc:sldMkLst>
        <pc:spChg chg="del">
          <ac:chgData name="Rasmus Eliasson" userId="70b2129b-1a84-44f2-9f1b-1835eeb1a73b" providerId="ADAL" clId="{09784F3D-AE54-466B-9181-36BA74915113}" dt="2025-05-27T13:06:29.458" v="1208" actId="478"/>
          <ac:spMkLst>
            <pc:docMk/>
            <pc:sldMk cId="841816153" sldId="291"/>
            <ac:spMk id="3" creationId="{425654CB-6CF4-C305-64A8-F01168CF85EF}"/>
          </ac:spMkLst>
        </pc:spChg>
        <pc:spChg chg="add mod">
          <ac:chgData name="Rasmus Eliasson" userId="70b2129b-1a84-44f2-9f1b-1835eeb1a73b" providerId="ADAL" clId="{09784F3D-AE54-466B-9181-36BA74915113}" dt="2025-05-27T15:48:03.077" v="1570" actId="255"/>
          <ac:spMkLst>
            <pc:docMk/>
            <pc:sldMk cId="841816153" sldId="291"/>
            <ac:spMk id="3" creationId="{56EDE9CA-F87A-3F7F-136A-9D2C50A98E13}"/>
          </ac:spMkLst>
        </pc:spChg>
        <pc:spChg chg="mod">
          <ac:chgData name="Rasmus Eliasson" userId="70b2129b-1a84-44f2-9f1b-1835eeb1a73b" providerId="ADAL" clId="{09784F3D-AE54-466B-9181-36BA74915113}" dt="2025-05-27T15:48:08.161" v="1571" actId="255"/>
          <ac:spMkLst>
            <pc:docMk/>
            <pc:sldMk cId="841816153" sldId="291"/>
            <ac:spMk id="6" creationId="{3A57D90D-67E7-33EC-36AF-638AAA773E57}"/>
          </ac:spMkLst>
        </pc:spChg>
        <pc:spChg chg="add">
          <ac:chgData name="Rasmus Eliasson" userId="70b2129b-1a84-44f2-9f1b-1835eeb1a73b" providerId="ADAL" clId="{09784F3D-AE54-466B-9181-36BA74915113}" dt="2025-05-27T15:45:04.908" v="1539"/>
          <ac:spMkLst>
            <pc:docMk/>
            <pc:sldMk cId="841816153" sldId="291"/>
            <ac:spMk id="7" creationId="{0BFD3E60-F9F8-0F1D-2B61-C5A453C51D24}"/>
          </ac:spMkLst>
        </pc:spChg>
        <pc:spChg chg="del">
          <ac:chgData name="Rasmus Eliasson" userId="70b2129b-1a84-44f2-9f1b-1835eeb1a73b" providerId="ADAL" clId="{09784F3D-AE54-466B-9181-36BA74915113}" dt="2025-05-27T13:06:34.839" v="1209" actId="478"/>
          <ac:spMkLst>
            <pc:docMk/>
            <pc:sldMk cId="841816153" sldId="291"/>
            <ac:spMk id="7" creationId="{3D8C2EEC-B0BB-9E97-02A8-3AF1C1577740}"/>
          </ac:spMkLst>
        </pc:spChg>
        <pc:spChg chg="del">
          <ac:chgData name="Rasmus Eliasson" userId="70b2129b-1a84-44f2-9f1b-1835eeb1a73b" providerId="ADAL" clId="{09784F3D-AE54-466B-9181-36BA74915113}" dt="2025-05-27T13:06:34.839" v="1209" actId="478"/>
          <ac:spMkLst>
            <pc:docMk/>
            <pc:sldMk cId="841816153" sldId="291"/>
            <ac:spMk id="8" creationId="{1D516728-42B8-3DFC-0DDE-F8E9C1BDA583}"/>
          </ac:spMkLst>
        </pc:spChg>
        <pc:spChg chg="add">
          <ac:chgData name="Rasmus Eliasson" userId="70b2129b-1a84-44f2-9f1b-1835eeb1a73b" providerId="ADAL" clId="{09784F3D-AE54-466B-9181-36BA74915113}" dt="2025-05-27T15:45:09.397" v="1540"/>
          <ac:spMkLst>
            <pc:docMk/>
            <pc:sldMk cId="841816153" sldId="291"/>
            <ac:spMk id="8" creationId="{7FABA4A6-7E46-5D17-BCA7-82F1FC6213F1}"/>
          </ac:spMkLst>
        </pc:spChg>
        <pc:spChg chg="mod">
          <ac:chgData name="Rasmus Eliasson" userId="70b2129b-1a84-44f2-9f1b-1835eeb1a73b" providerId="ADAL" clId="{09784F3D-AE54-466B-9181-36BA74915113}" dt="2025-05-27T13:06:11.891" v="1193" actId="27636"/>
          <ac:spMkLst>
            <pc:docMk/>
            <pc:sldMk cId="841816153" sldId="291"/>
            <ac:spMk id="9" creationId="{F8AD77DA-C2CA-45A4-8CEB-C8F8F4BF251A}"/>
          </ac:spMkLst>
        </pc:spChg>
        <pc:spChg chg="add">
          <ac:chgData name="Rasmus Eliasson" userId="70b2129b-1a84-44f2-9f1b-1835eeb1a73b" providerId="ADAL" clId="{09784F3D-AE54-466B-9181-36BA74915113}" dt="2025-05-27T15:45:17.798" v="1543"/>
          <ac:spMkLst>
            <pc:docMk/>
            <pc:sldMk cId="841816153" sldId="291"/>
            <ac:spMk id="10" creationId="{C20CCF79-8E66-FCA0-FAAB-780DB2A202DA}"/>
          </ac:spMkLst>
        </pc:spChg>
        <pc:spChg chg="del mod">
          <ac:chgData name="Rasmus Eliasson" userId="70b2129b-1a84-44f2-9f1b-1835eeb1a73b" providerId="ADAL" clId="{09784F3D-AE54-466B-9181-36BA74915113}" dt="2025-05-27T13:06:26.133" v="1207" actId="478"/>
          <ac:spMkLst>
            <pc:docMk/>
            <pc:sldMk cId="841816153" sldId="291"/>
            <ac:spMk id="13" creationId="{8B6CBA05-0D9D-2021-C2E0-4FD899AFE044}"/>
          </ac:spMkLst>
        </pc:spChg>
        <pc:picChg chg="mod">
          <ac:chgData name="Rasmus Eliasson" userId="70b2129b-1a84-44f2-9f1b-1835eeb1a73b" providerId="ADAL" clId="{09784F3D-AE54-466B-9181-36BA74915113}" dt="2025-05-27T15:47:09.404" v="1568" actId="1076"/>
          <ac:picMkLst>
            <pc:docMk/>
            <pc:sldMk cId="841816153" sldId="291"/>
            <ac:picMk id="4" creationId="{A6870B56-B329-9CF9-90F3-9690964CBF16}"/>
          </ac:picMkLst>
        </pc:picChg>
      </pc:sldChg>
      <pc:sldChg chg="delSp modSp add del mod ord">
        <pc:chgData name="Rasmus Eliasson" userId="70b2129b-1a84-44f2-9f1b-1835eeb1a73b" providerId="ADAL" clId="{09784F3D-AE54-466B-9181-36BA74915113}" dt="2025-05-26T14:53:28.921" v="90" actId="47"/>
        <pc:sldMkLst>
          <pc:docMk/>
          <pc:sldMk cId="2705520841" sldId="291"/>
        </pc:sldMkLst>
        <pc:spChg chg="mod">
          <ac:chgData name="Rasmus Eliasson" userId="70b2129b-1a84-44f2-9f1b-1835eeb1a73b" providerId="ADAL" clId="{09784F3D-AE54-466B-9181-36BA74915113}" dt="2025-05-26T14:53:25.215" v="89" actId="20577"/>
          <ac:spMkLst>
            <pc:docMk/>
            <pc:sldMk cId="2705520841" sldId="291"/>
            <ac:spMk id="6" creationId="{BFDD1738-75C9-34F3-3BF7-BA6ABE643EC9}"/>
          </ac:spMkLst>
        </pc:spChg>
        <pc:spChg chg="del mod">
          <ac:chgData name="Rasmus Eliasson" userId="70b2129b-1a84-44f2-9f1b-1835eeb1a73b" providerId="ADAL" clId="{09784F3D-AE54-466B-9181-36BA74915113}" dt="2025-05-26T14:52:20.424" v="58" actId="478"/>
          <ac:spMkLst>
            <pc:docMk/>
            <pc:sldMk cId="2705520841" sldId="291"/>
            <ac:spMk id="13" creationId="{E89A8ADB-F78C-6F79-0707-323245EC09FF}"/>
          </ac:spMkLst>
        </pc:spChg>
        <pc:picChg chg="mod">
          <ac:chgData name="Rasmus Eliasson" userId="70b2129b-1a84-44f2-9f1b-1835eeb1a73b" providerId="ADAL" clId="{09784F3D-AE54-466B-9181-36BA74915113}" dt="2025-05-26T14:52:55.014" v="68" actId="1076"/>
          <ac:picMkLst>
            <pc:docMk/>
            <pc:sldMk cId="2705520841" sldId="291"/>
            <ac:picMk id="4" creationId="{31640F02-7885-6B2E-DDB4-B1968F9237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A0A09-6FA2-432A-878F-290AC51C728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2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SE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306" y="2099733"/>
            <a:ext cx="10470990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Assignment 2 Corona Pandemic in Europe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306" y="4814569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Rasmus Eliasson &amp; Oskar </a:t>
            </a:r>
            <a:r>
              <a:rPr lang="en-US" dirty="0" err="1">
                <a:solidFill>
                  <a:srgbClr val="FFFFFF"/>
                </a:solidFill>
              </a:rPr>
              <a:t>flodin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4EE115-FDA8-B1E8-A65D-E66C5BF4F2C5}"/>
              </a:ext>
            </a:extLst>
          </p:cNvPr>
          <p:cNvSpPr txBox="1">
            <a:spLocks/>
          </p:cNvSpPr>
          <p:nvPr/>
        </p:nvSpPr>
        <p:spPr bwMode="gray">
          <a:xfrm>
            <a:off x="5976089" y="5718620"/>
            <a:ext cx="239821" cy="443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9" name="Picture 8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60E0E439-DB10-FA66-186A-8F2FC7E23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419" y="5450102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3185-7B7E-FC9D-B4FA-DE8CDB2F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2F8C-EE8D-5A8F-00F4-70014E24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CF3B-51D7-604B-335A-D8428CEB2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 descr="purple tinted chalkboard">
            <a:extLst>
              <a:ext uri="{FF2B5EF4-FFF2-40B4-BE49-F238E27FC236}">
                <a16:creationId xmlns:a16="http://schemas.microsoft.com/office/drawing/2014/main" id="{30F7A2AE-A510-3E50-FAB2-BDD778808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445B0A-7342-4B36-D9FF-2B122116D869}"/>
              </a:ext>
            </a:extLst>
          </p:cNvPr>
          <p:cNvSpPr txBox="1">
            <a:spLocks/>
          </p:cNvSpPr>
          <p:nvPr/>
        </p:nvSpPr>
        <p:spPr bwMode="gray">
          <a:xfrm>
            <a:off x="1036947" y="1524"/>
            <a:ext cx="10048973" cy="1010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Consolas" panose="020B0609020204030204" pitchFamily="49" charset="0"/>
              </a:rPr>
              <a:t>Spearman correlation test</a:t>
            </a: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8C56F8-9549-B122-49F4-D279D375343F}"/>
              </a:ext>
            </a:extLst>
          </p:cNvPr>
          <p:cNvSpPr txBox="1">
            <a:spLocks/>
          </p:cNvSpPr>
          <p:nvPr/>
        </p:nvSpPr>
        <p:spPr bwMode="gray">
          <a:xfrm>
            <a:off x="5893836" y="6420807"/>
            <a:ext cx="322074" cy="443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D9F3D-B23E-3072-96C4-B45C336F2C95}"/>
              </a:ext>
            </a:extLst>
          </p:cNvPr>
          <p:cNvSpPr txBox="1"/>
          <p:nvPr/>
        </p:nvSpPr>
        <p:spPr>
          <a:xfrm>
            <a:off x="1252757" y="1578369"/>
            <a:ext cx="9810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H₀: There is no statistically significant correlation between vaccination coverage and deaths per 100,000.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H₁: There is a statistically significant correlation between vaccination coverage and deaths per 100,000.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CFA53-FF45-00CA-1E29-574E13117D27}"/>
              </a:ext>
            </a:extLst>
          </p:cNvPr>
          <p:cNvSpPr txBox="1"/>
          <p:nvPr/>
        </p:nvSpPr>
        <p:spPr>
          <a:xfrm>
            <a:off x="1252757" y="4683537"/>
            <a:ext cx="10262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Island:</a:t>
            </a: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Spearman correlation = -0.01, p = 0.9249</a:t>
            </a:r>
          </a:p>
          <a:p>
            <a:pPr fontAlgn="base"/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 → The result is not statistically significant. We fail to reject H₀.</a:t>
            </a:r>
          </a:p>
          <a:p>
            <a:pPr algn="l" fontAlgn="base"/>
            <a:endParaRPr lang="en-US" b="0" i="0" dirty="0">
              <a:solidFill>
                <a:schemeClr val="bg1"/>
              </a:solidFill>
              <a:effectLst/>
              <a:latin typeface="inherit"/>
            </a:endParaRPr>
          </a:p>
          <a:p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9329C-1D4A-81CD-BB0D-E40934BDF9BB}"/>
              </a:ext>
            </a:extLst>
          </p:cNvPr>
          <p:cNvSpPr txBox="1"/>
          <p:nvPr/>
        </p:nvSpPr>
        <p:spPr>
          <a:xfrm>
            <a:off x="1241602" y="3247738"/>
            <a:ext cx="98331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Bulgaria: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Spearman correlation = 0.56, p = 0.0000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→ The result is statistically significant. We reject H₀.</a:t>
            </a:r>
          </a:p>
          <a:p>
            <a:r>
              <a:rPr lang="en-US" dirty="0">
                <a:solidFill>
                  <a:schemeClr val="bg1"/>
                </a:solidFill>
                <a:latin typeface="inherit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Interpretation: A positive correlation – deaths increased as vaccination coverage increased.</a:t>
            </a:r>
          </a:p>
          <a:p>
            <a:endParaRPr lang="en-SE" dirty="0"/>
          </a:p>
        </p:txBody>
      </p:sp>
      <p:pic>
        <p:nvPicPr>
          <p:cNvPr id="10" name="Picture 9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0434411F-2D68-0897-2D86-E4143BFE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223" y="5965635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68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63C4-0622-6EB6-81AB-691635E22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F890-E61E-8A45-22CA-0711551D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 descr="purple tinted chalkboard">
            <a:extLst>
              <a:ext uri="{FF2B5EF4-FFF2-40B4-BE49-F238E27FC236}">
                <a16:creationId xmlns:a16="http://schemas.microsoft.com/office/drawing/2014/main" id="{A6870B56-B329-9CF9-90F3-9690964CB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57D90D-67E7-33EC-36AF-638AAA773E57}"/>
              </a:ext>
            </a:extLst>
          </p:cNvPr>
          <p:cNvSpPr txBox="1">
            <a:spLocks/>
          </p:cNvSpPr>
          <p:nvPr/>
        </p:nvSpPr>
        <p:spPr bwMode="gray">
          <a:xfrm>
            <a:off x="869349" y="316778"/>
            <a:ext cx="10048973" cy="1010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Conclusion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8AD77DA-C2CA-45A4-8CEB-C8F8F4BF251A}"/>
              </a:ext>
            </a:extLst>
          </p:cNvPr>
          <p:cNvSpPr txBox="1">
            <a:spLocks/>
          </p:cNvSpPr>
          <p:nvPr/>
        </p:nvSpPr>
        <p:spPr bwMode="gray">
          <a:xfrm>
            <a:off x="5893836" y="6420807"/>
            <a:ext cx="322074" cy="443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DE9CA-F87A-3F7F-136A-9D2C50A98E13}"/>
              </a:ext>
            </a:extLst>
          </p:cNvPr>
          <p:cNvSpPr txBox="1"/>
          <p:nvPr/>
        </p:nvSpPr>
        <p:spPr>
          <a:xfrm>
            <a:off x="580883" y="1427584"/>
            <a:ext cx="107558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Countries with higher vaccine refusal rates experienced higher case fatality rates.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While testing data showed vaccines didn’t fully prevent spread or ICU admissions, visual trends indicated a reduction in ICU cases over time with rising vaccination.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Vaccines alone were often not sufficient to reduce death rates — strong general healthcare systems played a critical supporting role.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Ironically, countries most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sceptical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of vaccines and with weaker healthcare infrastructure were the ones that needed vaccination the most.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7DE39416-4629-784C-263A-EBF893C8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223" y="5965635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1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7" name="Picture 6" descr="purple tinted chalkboard">
            <a:extLst>
              <a:ext uri="{FF2B5EF4-FFF2-40B4-BE49-F238E27FC236}">
                <a16:creationId xmlns:a16="http://schemas.microsoft.com/office/drawing/2014/main" id="{0283788C-4F94-2030-938A-A79D2DD49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>
            <a:fillRect/>
          </a:stretch>
        </p:blipFill>
        <p:spPr>
          <a:xfrm>
            <a:off x="214" y="10"/>
            <a:ext cx="12191980" cy="6857990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3F9F7C-E67E-C90F-F968-B82E69AD8B4B}"/>
              </a:ext>
            </a:extLst>
          </p:cNvPr>
          <p:cNvSpPr txBox="1">
            <a:spLocks/>
          </p:cNvSpPr>
          <p:nvPr/>
        </p:nvSpPr>
        <p:spPr bwMode="gray">
          <a:xfrm>
            <a:off x="1682376" y="459245"/>
            <a:ext cx="8827245" cy="964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Dataset 1: Daily new cases and deaths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BEBDEC7-63E1-6B62-B5B3-766E2CF5FDDD}"/>
              </a:ext>
            </a:extLst>
          </p:cNvPr>
          <p:cNvSpPr txBox="1">
            <a:spLocks/>
          </p:cNvSpPr>
          <p:nvPr/>
        </p:nvSpPr>
        <p:spPr bwMode="gray">
          <a:xfrm>
            <a:off x="5976089" y="6259802"/>
            <a:ext cx="239821" cy="443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2B48E3E-71A9-DFF0-E245-E8A0AA373648}"/>
              </a:ext>
            </a:extLst>
          </p:cNvPr>
          <p:cNvSpPr txBox="1">
            <a:spLocks/>
          </p:cNvSpPr>
          <p:nvPr/>
        </p:nvSpPr>
        <p:spPr>
          <a:xfrm>
            <a:off x="733152" y="2746666"/>
            <a:ext cx="4218324" cy="746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B706D2D-AF14-47E2-5726-0AFBF9F25981}"/>
              </a:ext>
            </a:extLst>
          </p:cNvPr>
          <p:cNvSpPr txBox="1">
            <a:spLocks/>
          </p:cNvSpPr>
          <p:nvPr/>
        </p:nvSpPr>
        <p:spPr>
          <a:xfrm>
            <a:off x="3147114" y="3910623"/>
            <a:ext cx="1019744" cy="585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IQR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4B37EE6A-DAB3-191A-F38C-14F4C4E3A118}"/>
              </a:ext>
            </a:extLst>
          </p:cNvPr>
          <p:cNvSpPr txBox="1">
            <a:spLocks/>
          </p:cNvSpPr>
          <p:nvPr/>
        </p:nvSpPr>
        <p:spPr>
          <a:xfrm>
            <a:off x="1260573" y="2992944"/>
            <a:ext cx="1464420" cy="4269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Logarithmic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4BE8A79-F605-8F33-58BD-152B5120FB0C}"/>
              </a:ext>
            </a:extLst>
          </p:cNvPr>
          <p:cNvSpPr txBox="1">
            <a:spLocks/>
          </p:cNvSpPr>
          <p:nvPr/>
        </p:nvSpPr>
        <p:spPr>
          <a:xfrm>
            <a:off x="2279274" y="3434576"/>
            <a:ext cx="1437096" cy="443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grouping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E8CDFD3-F3D8-3C3D-8B9B-E4447720B0B4}"/>
              </a:ext>
            </a:extLst>
          </p:cNvPr>
          <p:cNvSpPr txBox="1">
            <a:spLocks/>
          </p:cNvSpPr>
          <p:nvPr/>
        </p:nvSpPr>
        <p:spPr>
          <a:xfrm>
            <a:off x="3654195" y="4312942"/>
            <a:ext cx="1712070" cy="594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Rolling mean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69DD9FC-30C5-1611-324E-A8D5B1214970}"/>
              </a:ext>
            </a:extLst>
          </p:cNvPr>
          <p:cNvSpPr txBox="1">
            <a:spLocks/>
          </p:cNvSpPr>
          <p:nvPr/>
        </p:nvSpPr>
        <p:spPr>
          <a:xfrm>
            <a:off x="491004" y="2541106"/>
            <a:ext cx="1788270" cy="484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No duplicates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64943D83-F9EA-7379-83B5-8B9BCBF522EC}"/>
              </a:ext>
            </a:extLst>
          </p:cNvPr>
          <p:cNvSpPr txBox="1">
            <a:spLocks/>
          </p:cNvSpPr>
          <p:nvPr/>
        </p:nvSpPr>
        <p:spPr>
          <a:xfrm>
            <a:off x="6825736" y="5193642"/>
            <a:ext cx="4218324" cy="746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8A34074A-51BA-B461-2D6E-68C62EBA7266}"/>
              </a:ext>
            </a:extLst>
          </p:cNvPr>
          <p:cNvSpPr txBox="1">
            <a:spLocks/>
          </p:cNvSpPr>
          <p:nvPr/>
        </p:nvSpPr>
        <p:spPr>
          <a:xfrm>
            <a:off x="5291037" y="2108051"/>
            <a:ext cx="2938773" cy="1524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Outliers identified:</a:t>
            </a:r>
          </a:p>
          <a:p>
            <a:pPr>
              <a:buFontTx/>
              <a:buChar char="-"/>
            </a:pPr>
            <a:r>
              <a:rPr lang="en-SE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573</a:t>
            </a:r>
            <a:r>
              <a:rPr lang="en-US" dirty="0">
                <a:solidFill>
                  <a:srgbClr val="FFFFFF"/>
                </a:solidFill>
              </a:rPr>
              <a:t> cases</a:t>
            </a:r>
          </a:p>
          <a:p>
            <a:pPr>
              <a:buFontTx/>
              <a:buChar char="-"/>
            </a:pPr>
            <a:r>
              <a:rPr lang="en-SE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966</a:t>
            </a:r>
            <a:r>
              <a:rPr lang="en-US" dirty="0">
                <a:solidFill>
                  <a:srgbClr val="FFFFFF"/>
                </a:solidFill>
              </a:rPr>
              <a:t> Deaths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+ Nulls</a:t>
            </a:r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868C31B4-63A1-67D0-C8B5-C4A7C3334D5D}"/>
              </a:ext>
            </a:extLst>
          </p:cNvPr>
          <p:cNvSpPr/>
          <p:nvPr/>
        </p:nvSpPr>
        <p:spPr>
          <a:xfrm rot="5400000">
            <a:off x="1001351" y="2977425"/>
            <a:ext cx="276296" cy="267836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bg1"/>
              </a:solidFill>
            </a:endParaRPr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82AEF958-7FA0-3B82-C64C-1CBF470273E9}"/>
              </a:ext>
            </a:extLst>
          </p:cNvPr>
          <p:cNvSpPr/>
          <p:nvPr/>
        </p:nvSpPr>
        <p:spPr>
          <a:xfrm rot="5400000">
            <a:off x="1972901" y="3463200"/>
            <a:ext cx="276296" cy="267836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bg1"/>
              </a:solidFill>
            </a:endParaRPr>
          </a:p>
        </p:txBody>
      </p:sp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FB797D10-4B53-84A3-277B-0F9BF0158860}"/>
              </a:ext>
            </a:extLst>
          </p:cNvPr>
          <p:cNvSpPr/>
          <p:nvPr/>
        </p:nvSpPr>
        <p:spPr>
          <a:xfrm rot="5400000">
            <a:off x="2849201" y="3910875"/>
            <a:ext cx="276296" cy="267836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bg1"/>
              </a:solidFill>
            </a:endParaRPr>
          </a:p>
        </p:txBody>
      </p:sp>
      <p:sp>
        <p:nvSpPr>
          <p:cNvPr id="34" name="Arrow: Bent-Up 33">
            <a:extLst>
              <a:ext uri="{FF2B5EF4-FFF2-40B4-BE49-F238E27FC236}">
                <a16:creationId xmlns:a16="http://schemas.microsoft.com/office/drawing/2014/main" id="{12C3AA2D-3C46-A7E3-3DF6-02F89B3A2EE0}"/>
              </a:ext>
            </a:extLst>
          </p:cNvPr>
          <p:cNvSpPr/>
          <p:nvPr/>
        </p:nvSpPr>
        <p:spPr>
          <a:xfrm rot="5400000">
            <a:off x="3344501" y="4320450"/>
            <a:ext cx="276296" cy="267836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bg1"/>
              </a:solidFill>
            </a:endParaRPr>
          </a:p>
        </p:txBody>
      </p:sp>
      <p:pic>
        <p:nvPicPr>
          <p:cNvPr id="2" name="Picture 1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A66134E6-6C8E-CE22-5349-490C9ED02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4223" y="5965635"/>
            <a:ext cx="780290" cy="780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17A91B-E14F-F27B-8ED0-C072F44DD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192" y="2589635"/>
            <a:ext cx="3588076" cy="40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9F8FB-F994-E0CF-9A0E-148DAB9FA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urple tinted chalkboard">
            <a:extLst>
              <a:ext uri="{FF2B5EF4-FFF2-40B4-BE49-F238E27FC236}">
                <a16:creationId xmlns:a16="http://schemas.microsoft.com/office/drawing/2014/main" id="{CAFA6584-DCFC-7829-8D9C-25549C463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>
            <a:fillRect/>
          </a:stretch>
        </p:blipFill>
        <p:spPr>
          <a:xfrm>
            <a:off x="-174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510C9-CEB8-078F-8354-C13DBC0353E6}"/>
              </a:ext>
            </a:extLst>
          </p:cNvPr>
          <p:cNvSpPr txBox="1">
            <a:spLocks/>
          </p:cNvSpPr>
          <p:nvPr/>
        </p:nvSpPr>
        <p:spPr bwMode="gray">
          <a:xfrm>
            <a:off x="1682376" y="459245"/>
            <a:ext cx="8827245" cy="964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Dataset 2: Vaccination!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876DA1-8087-9C98-BF2D-AB1D2FAB904B}"/>
              </a:ext>
            </a:extLst>
          </p:cNvPr>
          <p:cNvSpPr txBox="1">
            <a:spLocks/>
          </p:cNvSpPr>
          <p:nvPr/>
        </p:nvSpPr>
        <p:spPr bwMode="gray">
          <a:xfrm>
            <a:off x="5976089" y="6194483"/>
            <a:ext cx="239821" cy="443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883F6B8-CD62-F9D5-822F-F7B365C750E3}"/>
              </a:ext>
            </a:extLst>
          </p:cNvPr>
          <p:cNvSpPr txBox="1">
            <a:spLocks/>
          </p:cNvSpPr>
          <p:nvPr/>
        </p:nvSpPr>
        <p:spPr>
          <a:xfrm>
            <a:off x="1682376" y="2311242"/>
            <a:ext cx="3149434" cy="666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lot of overlapping values between instances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6ACF4B6-3F6E-1777-3631-D6E2410762A0}"/>
              </a:ext>
            </a:extLst>
          </p:cNvPr>
          <p:cNvSpPr txBox="1">
            <a:spLocks/>
          </p:cNvSpPr>
          <p:nvPr/>
        </p:nvSpPr>
        <p:spPr>
          <a:xfrm>
            <a:off x="7360192" y="1906285"/>
            <a:ext cx="2950443" cy="15227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Grouping on:</a:t>
            </a:r>
          </a:p>
          <a:p>
            <a:r>
              <a:rPr lang="en-US" dirty="0">
                <a:solidFill>
                  <a:srgbClr val="FFFFFF"/>
                </a:solidFill>
              </a:rPr>
              <a:t>Country</a:t>
            </a:r>
          </a:p>
          <a:p>
            <a:r>
              <a:rPr lang="en-US" dirty="0" err="1">
                <a:solidFill>
                  <a:srgbClr val="FFFFFF"/>
                </a:solidFill>
              </a:rPr>
              <a:t>YearWeek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Vaccine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9A76F66-333F-8D9C-9D79-66261F5E05F1}"/>
              </a:ext>
            </a:extLst>
          </p:cNvPr>
          <p:cNvSpPr txBox="1">
            <a:spLocks/>
          </p:cNvSpPr>
          <p:nvPr/>
        </p:nvSpPr>
        <p:spPr>
          <a:xfrm>
            <a:off x="4850629" y="3710983"/>
            <a:ext cx="3003000" cy="2687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Classify in 4 groups: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- Child		(&lt;18)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- Adult		(18-59)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- Senior		(60&lt;)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- </a:t>
            </a:r>
            <a:r>
              <a:rPr lang="en-US" dirty="0" err="1">
                <a:solidFill>
                  <a:srgbClr val="FFFFFF"/>
                </a:solidFill>
              </a:rPr>
              <a:t>Unkown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BAA7D-4CC9-5AF2-3C07-C40860E7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70" y="3226763"/>
            <a:ext cx="3003000" cy="3382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F64C6-3A70-7C60-BE7E-6575E9BBD621}"/>
              </a:ext>
            </a:extLst>
          </p:cNvPr>
          <p:cNvSpPr txBox="1"/>
          <p:nvPr/>
        </p:nvSpPr>
        <p:spPr>
          <a:xfrm>
            <a:off x="7556385" y="3826366"/>
            <a:ext cx="3665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Child &lt;18 =</a:t>
            </a:r>
          </a:p>
          <a:p>
            <a:pPr algn="ctr"/>
            <a:r>
              <a:rPr lang="sv-S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Age0_4,</a:t>
            </a:r>
          </a:p>
          <a:p>
            <a:pPr algn="ctr"/>
            <a:r>
              <a:rPr lang="sv-S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Age5_9,</a:t>
            </a:r>
          </a:p>
          <a:p>
            <a:pPr algn="ctr"/>
            <a:r>
              <a:rPr lang="sv-S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Age10_14,</a:t>
            </a:r>
          </a:p>
          <a:p>
            <a:pPr algn="ctr"/>
            <a:r>
              <a:rPr lang="sv-S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Age15_17</a:t>
            </a:r>
          </a:p>
          <a:p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5" name="Picture 4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C18C5FBF-ACA0-BF21-E80D-0D0C1A1AD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4223" y="5965635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9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BB85E-747B-ACFC-B75C-A833EAC97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urple tinted chalkboard">
            <a:extLst>
              <a:ext uri="{FF2B5EF4-FFF2-40B4-BE49-F238E27FC236}">
                <a16:creationId xmlns:a16="http://schemas.microsoft.com/office/drawing/2014/main" id="{FEFE99D2-D1E5-1E26-BAFA-0DE4625EE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D2F5F-324C-29E7-4E97-B11762A8965C}"/>
              </a:ext>
            </a:extLst>
          </p:cNvPr>
          <p:cNvSpPr txBox="1">
            <a:spLocks/>
          </p:cNvSpPr>
          <p:nvPr/>
        </p:nvSpPr>
        <p:spPr bwMode="gray">
          <a:xfrm>
            <a:off x="1682376" y="459245"/>
            <a:ext cx="8827245" cy="964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Dataset 3: Hospitalization and ICU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CDD557-DF14-2FE0-FE67-B3AD854AF130}"/>
              </a:ext>
            </a:extLst>
          </p:cNvPr>
          <p:cNvSpPr txBox="1">
            <a:spLocks/>
          </p:cNvSpPr>
          <p:nvPr/>
        </p:nvSpPr>
        <p:spPr bwMode="gray">
          <a:xfrm>
            <a:off x="5976089" y="6101175"/>
            <a:ext cx="239821" cy="443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3FB26B9-AFCA-57A7-BD30-2BA06D1B0CA8}"/>
              </a:ext>
            </a:extLst>
          </p:cNvPr>
          <p:cNvSpPr txBox="1">
            <a:spLocks/>
          </p:cNvSpPr>
          <p:nvPr/>
        </p:nvSpPr>
        <p:spPr>
          <a:xfrm>
            <a:off x="4163563" y="1641070"/>
            <a:ext cx="3625052" cy="4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Same approach as dataset 1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91028CD-E589-20C2-361F-631F811A07DB}"/>
              </a:ext>
            </a:extLst>
          </p:cNvPr>
          <p:cNvSpPr txBox="1">
            <a:spLocks/>
          </p:cNvSpPr>
          <p:nvPr/>
        </p:nvSpPr>
        <p:spPr>
          <a:xfrm>
            <a:off x="6733784" y="2867148"/>
            <a:ext cx="5467547" cy="223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Amount of outliers: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"weekly admissions": 150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"weekly ICU admissions": 147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"daily ICU occupancy": 380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"daily hospital occupancy": 449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0A481-23B6-667F-6816-718B494F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2490939"/>
            <a:ext cx="4007854" cy="3369710"/>
          </a:xfrm>
          <a:prstGeom prst="rect">
            <a:avLst/>
          </a:prstGeom>
        </p:spPr>
      </p:pic>
      <p:pic>
        <p:nvPicPr>
          <p:cNvPr id="3" name="Picture 2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4C517662-8C33-0DB3-8CA5-160065C9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4223" y="5965635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5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62F63-BDFB-1EC8-B392-ED87C8CE1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urple tinted chalkboard">
            <a:extLst>
              <a:ext uri="{FF2B5EF4-FFF2-40B4-BE49-F238E27FC236}">
                <a16:creationId xmlns:a16="http://schemas.microsoft.com/office/drawing/2014/main" id="{A94F6D9D-B6FE-6A02-30DF-F50D22DCF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>
            <a:fillRect/>
          </a:stretch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3911F3-7D84-B0A6-5D64-95E34019A0C2}"/>
              </a:ext>
            </a:extLst>
          </p:cNvPr>
          <p:cNvSpPr txBox="1">
            <a:spLocks/>
          </p:cNvSpPr>
          <p:nvPr/>
        </p:nvSpPr>
        <p:spPr bwMode="gray">
          <a:xfrm>
            <a:off x="950974" y="321267"/>
            <a:ext cx="8191893" cy="964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How was fatality rate between high and low vaccine </a:t>
            </a:r>
            <a:r>
              <a:rPr lang="en-US">
                <a:solidFill>
                  <a:srgbClr val="FFFFFF"/>
                </a:solidFill>
              </a:rPr>
              <a:t>refusal countries?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4B713CF-16B3-ED78-BBDA-3ABBB9EB5148}"/>
              </a:ext>
            </a:extLst>
          </p:cNvPr>
          <p:cNvSpPr txBox="1">
            <a:spLocks/>
          </p:cNvSpPr>
          <p:nvPr/>
        </p:nvSpPr>
        <p:spPr bwMode="gray">
          <a:xfrm>
            <a:off x="5976089" y="6171110"/>
            <a:ext cx="239821" cy="443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120DF8-8B78-0468-9F83-F1148D0C3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4" y="1492731"/>
            <a:ext cx="4707559" cy="3756537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C1D2D91E-4051-C145-BDD5-F39177F4C5AC}"/>
              </a:ext>
            </a:extLst>
          </p:cNvPr>
          <p:cNvSpPr txBox="1">
            <a:spLocks/>
          </p:cNvSpPr>
          <p:nvPr/>
        </p:nvSpPr>
        <p:spPr>
          <a:xfrm>
            <a:off x="4177956" y="4252447"/>
            <a:ext cx="742761" cy="381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1%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FC0B1-8041-70AB-FD7A-5BBABA0B7E15}"/>
              </a:ext>
            </a:extLst>
          </p:cNvPr>
          <p:cNvSpPr txBox="1"/>
          <p:nvPr/>
        </p:nvSpPr>
        <p:spPr>
          <a:xfrm>
            <a:off x="637039" y="5663793"/>
            <a:ext cx="11335001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Further investigation would be to compare how the vaccination rates affected the cases and healthcare impact from ICU patients.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A269A7F-FEDF-3AC7-8FA0-7A4EF7128420}"/>
              </a:ext>
            </a:extLst>
          </p:cNvPr>
          <p:cNvSpPr txBox="1">
            <a:spLocks/>
          </p:cNvSpPr>
          <p:nvPr/>
        </p:nvSpPr>
        <p:spPr>
          <a:xfrm>
            <a:off x="2243142" y="4246382"/>
            <a:ext cx="742761" cy="381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SE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68ED2-675E-9113-9F16-BBC5511F2F7E}"/>
              </a:ext>
            </a:extLst>
          </p:cNvPr>
          <p:cNvSpPr txBox="1"/>
          <p:nvPr/>
        </p:nvSpPr>
        <p:spPr>
          <a:xfrm>
            <a:off x="1854915" y="5247806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 doses per person = Low refusal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87965-AA29-4C19-8F2A-C1E4610C0D61}"/>
              </a:ext>
            </a:extLst>
          </p:cNvPr>
          <p:cNvSpPr txBox="1"/>
          <p:nvPr/>
        </p:nvSpPr>
        <p:spPr>
          <a:xfrm>
            <a:off x="5982137" y="1281721"/>
            <a:ext cx="5374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Hypothesis Test: </a:t>
            </a:r>
            <a:r>
              <a:rPr lang="el-GR" b="1" i="0" dirty="0">
                <a:solidFill>
                  <a:schemeClr val="bg1"/>
                </a:solidFill>
                <a:effectLst/>
                <a:latin typeface="Google Sans"/>
              </a:rPr>
              <a:t>α</a:t>
            </a: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 =</a:t>
            </a:r>
            <a:r>
              <a:rPr lang="en-US" i="0" dirty="0">
                <a:solidFill>
                  <a:schemeClr val="bg1"/>
                </a:solidFill>
                <a:effectLst/>
                <a:latin typeface="Google Sans"/>
              </a:rPr>
              <a:t> 0.05</a:t>
            </a: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 </a:t>
            </a:r>
            <a:r>
              <a:rPr lang="en-US" i="0" dirty="0">
                <a:solidFill>
                  <a:schemeClr val="bg1"/>
                </a:solidFill>
                <a:effectLst/>
                <a:latin typeface="Google Sans"/>
              </a:rPr>
              <a:t>significance level</a:t>
            </a:r>
            <a:endParaRPr lang="en-US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b="0" i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H₀: No difference in fatality rates between high and low vaccine refusal groups.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H₁: There is a difference in fatality rates between high and low vaccine refusal groups.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34BA6C-5DEB-96AF-6FA0-E697F4E6E0B5}"/>
              </a:ext>
            </a:extLst>
          </p:cNvPr>
          <p:cNvSpPr txBox="1"/>
          <p:nvPr/>
        </p:nvSpPr>
        <p:spPr>
          <a:xfrm>
            <a:off x="6094236" y="3913699"/>
            <a:ext cx="61941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T-statistic: 2.416, P-value: 0.03</a:t>
            </a:r>
            <a:endParaRPr lang="en-US" u="sng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Reject the null hypothesis: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There is a statistically significant difference in fatality rates between the high and low vaccine refusal groups.</a:t>
            </a:r>
            <a:endParaRPr lang="en-SE" dirty="0"/>
          </a:p>
        </p:txBody>
      </p:sp>
      <p:pic>
        <p:nvPicPr>
          <p:cNvPr id="5" name="Picture 4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F7A97035-F194-1F54-8C67-306531693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4223" y="5965635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7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3" grpId="0"/>
      <p:bldP spid="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E259A-4414-B273-A6B5-052D0A2F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urple tinted chalkboard">
            <a:extLst>
              <a:ext uri="{FF2B5EF4-FFF2-40B4-BE49-F238E27FC236}">
                <a16:creationId xmlns:a16="http://schemas.microsoft.com/office/drawing/2014/main" id="{B26F12A8-02B1-DD50-F697-ADE36E846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CA4BAE9-95CF-F057-E9A2-7571D9C002F0}"/>
              </a:ext>
            </a:extLst>
          </p:cNvPr>
          <p:cNvSpPr txBox="1">
            <a:spLocks/>
          </p:cNvSpPr>
          <p:nvPr/>
        </p:nvSpPr>
        <p:spPr bwMode="gray">
          <a:xfrm>
            <a:off x="5976089" y="6171110"/>
            <a:ext cx="239821" cy="443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4B9241C-8DA9-68FA-9375-4E25A48A5772}"/>
              </a:ext>
            </a:extLst>
          </p:cNvPr>
          <p:cNvSpPr txBox="1">
            <a:spLocks/>
          </p:cNvSpPr>
          <p:nvPr/>
        </p:nvSpPr>
        <p:spPr bwMode="gray">
          <a:xfrm>
            <a:off x="1055801" y="169684"/>
            <a:ext cx="10048973" cy="1010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How effective was vaccination in mitigating spread &amp; reducing ICU utilization?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A63487-E64B-4FE3-68BD-7A2730E9D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96" y="1941923"/>
            <a:ext cx="4556806" cy="375413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AC500D-E7A5-9D68-463F-A8AB5AFD7FD0}"/>
              </a:ext>
            </a:extLst>
          </p:cNvPr>
          <p:cNvSpPr txBox="1">
            <a:spLocks/>
          </p:cNvSpPr>
          <p:nvPr/>
        </p:nvSpPr>
        <p:spPr bwMode="gray">
          <a:xfrm>
            <a:off x="5618376" y="1907447"/>
            <a:ext cx="5995447" cy="3754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H₀: No difference in case rates between high and low vaccine refusal groups.</a:t>
            </a:r>
          </a:p>
          <a:p>
            <a:endParaRPr lang="en-US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2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H₁: There is a difference in case rates between high and low vaccine refusal groups.</a:t>
            </a:r>
          </a:p>
          <a:p>
            <a:endParaRPr lang="en-US" sz="17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Fail to reject the null hypothesis:</a:t>
            </a:r>
          </a:p>
          <a:p>
            <a:r>
              <a:rPr lang="en-US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-&gt;No statistically significant difference in fatality rates between high and low vaccine refusal groups. T-statistic: -0.564, P-value: 0.5789</a:t>
            </a: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2FAA7EA-C7AD-9F99-CB7E-3E67BD622228}"/>
              </a:ext>
            </a:extLst>
          </p:cNvPr>
          <p:cNvSpPr txBox="1">
            <a:spLocks/>
          </p:cNvSpPr>
          <p:nvPr/>
        </p:nvSpPr>
        <p:spPr>
          <a:xfrm>
            <a:off x="4034828" y="4067220"/>
            <a:ext cx="850576" cy="315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41.48%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E2D82C-C295-2F45-DB71-C10B41AA7833}"/>
              </a:ext>
            </a:extLst>
          </p:cNvPr>
          <p:cNvSpPr txBox="1">
            <a:spLocks/>
          </p:cNvSpPr>
          <p:nvPr/>
        </p:nvSpPr>
        <p:spPr>
          <a:xfrm>
            <a:off x="2100014" y="4061155"/>
            <a:ext cx="850576" cy="315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38.42%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0A0A7D5B-A631-2400-E512-04C7C108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4223" y="5965635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4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83ED3-F08E-F332-97D7-615D05BE3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urple tinted chalkboard">
            <a:extLst>
              <a:ext uri="{FF2B5EF4-FFF2-40B4-BE49-F238E27FC236}">
                <a16:creationId xmlns:a16="http://schemas.microsoft.com/office/drawing/2014/main" id="{63420ECE-CC69-D5DE-52A5-30CF9EA28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B3D4F3B-ADFA-E1B9-7A8E-898FE4BC9E99}"/>
              </a:ext>
            </a:extLst>
          </p:cNvPr>
          <p:cNvSpPr txBox="1">
            <a:spLocks/>
          </p:cNvSpPr>
          <p:nvPr/>
        </p:nvSpPr>
        <p:spPr bwMode="gray">
          <a:xfrm>
            <a:off x="5976089" y="6171110"/>
            <a:ext cx="239821" cy="443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0CE9A1-99A9-6F9E-7CCE-C43B640D1181}"/>
              </a:ext>
            </a:extLst>
          </p:cNvPr>
          <p:cNvSpPr txBox="1">
            <a:spLocks/>
          </p:cNvSpPr>
          <p:nvPr/>
        </p:nvSpPr>
        <p:spPr bwMode="gray">
          <a:xfrm>
            <a:off x="1055801" y="169684"/>
            <a:ext cx="10523489" cy="1010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800" b="0" i="0" dirty="0">
                <a:effectLst/>
                <a:latin typeface="Consolas" panose="020B0609020204030204" pitchFamily="49" charset="0"/>
              </a:rPr>
              <a:t>How effective was vaccination in mitigating spread &amp; reducing ICU utilization?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ABF93-158F-FFEC-8B84-737CF5F5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3" y="2060569"/>
            <a:ext cx="5684292" cy="2820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C8A900-4539-0150-0A45-FFD964301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917" y="2060569"/>
            <a:ext cx="5684295" cy="2820634"/>
          </a:xfrm>
          <a:prstGeom prst="rect">
            <a:avLst/>
          </a:prstGeom>
        </p:spPr>
      </p:pic>
      <p:pic>
        <p:nvPicPr>
          <p:cNvPr id="8" name="Picture 7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A7A7ABB2-FA21-0388-8484-05BDC5414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4223" y="5965635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rple tinted chalkboard">
            <a:extLst>
              <a:ext uri="{FF2B5EF4-FFF2-40B4-BE49-F238E27FC236}">
                <a16:creationId xmlns:a16="http://schemas.microsoft.com/office/drawing/2014/main" id="{32C6ABBC-9E99-1506-4757-EBDD1FDB1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AB7D8D-CA84-2DFF-A1A0-CF0599B377E3}"/>
              </a:ext>
            </a:extLst>
          </p:cNvPr>
          <p:cNvSpPr txBox="1">
            <a:spLocks/>
          </p:cNvSpPr>
          <p:nvPr/>
        </p:nvSpPr>
        <p:spPr bwMode="gray">
          <a:xfrm>
            <a:off x="1036947" y="1524"/>
            <a:ext cx="10048973" cy="1010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Did some countries experience a continuous increase in daily COVID-19 deaths, despite increased vaccination coverage?</a:t>
            </a:r>
            <a:endParaRPr lang="en-US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42B7003-8FC5-0FB0-8BEF-DD51CA029B33}"/>
              </a:ext>
            </a:extLst>
          </p:cNvPr>
          <p:cNvSpPr txBox="1">
            <a:spLocks/>
          </p:cNvSpPr>
          <p:nvPr/>
        </p:nvSpPr>
        <p:spPr bwMode="gray">
          <a:xfrm>
            <a:off x="5893836" y="6420807"/>
            <a:ext cx="322074" cy="443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8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E6B94-7937-CCCF-348A-B6082790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8" y="951584"/>
            <a:ext cx="5477278" cy="2717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1EAC4-D36F-7B18-1370-1046E5BA2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324" y="934092"/>
            <a:ext cx="5509117" cy="2733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F68FA-42F3-A344-EECB-AC5B58095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504" y="3715598"/>
            <a:ext cx="5355359" cy="2657411"/>
          </a:xfrm>
          <a:prstGeom prst="rect">
            <a:avLst/>
          </a:prstGeom>
        </p:spPr>
      </p:pic>
      <p:pic>
        <p:nvPicPr>
          <p:cNvPr id="3" name="Picture 2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8C876822-0CDF-C84E-591D-280AAAC54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4223" y="5965635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rple tinted chalkboard">
            <a:extLst>
              <a:ext uri="{FF2B5EF4-FFF2-40B4-BE49-F238E27FC236}">
                <a16:creationId xmlns:a16="http://schemas.microsoft.com/office/drawing/2014/main" id="{B8B6A9D0-BA1B-3B08-F55D-34D58C6CA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5" name="Picture 4" descr="purple tinted chalkboard">
            <a:extLst>
              <a:ext uri="{FF2B5EF4-FFF2-40B4-BE49-F238E27FC236}">
                <a16:creationId xmlns:a16="http://schemas.microsoft.com/office/drawing/2014/main" id="{AEEB25A6-8FA9-ACE5-3D7C-6EEA44B83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>
            <a:fillRect/>
          </a:stretch>
        </p:blipFill>
        <p:spPr>
          <a:xfrm>
            <a:off x="-10490" y="10"/>
            <a:ext cx="12191980" cy="6857990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F63B74-B381-EBB9-02F5-79FE0244FFF7}"/>
              </a:ext>
            </a:extLst>
          </p:cNvPr>
          <p:cNvSpPr txBox="1">
            <a:spLocks/>
          </p:cNvSpPr>
          <p:nvPr/>
        </p:nvSpPr>
        <p:spPr bwMode="gray">
          <a:xfrm>
            <a:off x="1036947" y="1524"/>
            <a:ext cx="10048973" cy="1010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Did some countries experience a continuous increase in daily COVID-19 deaths, despite increased vaccination coverage?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C2E5E1F-DBBE-0D08-A1A9-2F5C080EAE24}"/>
              </a:ext>
            </a:extLst>
          </p:cNvPr>
          <p:cNvSpPr txBox="1">
            <a:spLocks/>
          </p:cNvSpPr>
          <p:nvPr/>
        </p:nvSpPr>
        <p:spPr bwMode="gray">
          <a:xfrm>
            <a:off x="5893836" y="6420807"/>
            <a:ext cx="322074" cy="443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12E489-AC38-8DAE-02EC-15BC50C4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16" y="945279"/>
            <a:ext cx="5492289" cy="2725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74DD6F-3B92-05B2-51C5-B979752F8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496" y="876766"/>
            <a:ext cx="5662613" cy="2809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39C2E9-13C8-1DBA-5DD9-28F8A2B6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59" y="3739496"/>
            <a:ext cx="5355359" cy="2657411"/>
          </a:xfrm>
          <a:prstGeom prst="rect">
            <a:avLst/>
          </a:prstGeom>
        </p:spPr>
      </p:pic>
      <p:pic>
        <p:nvPicPr>
          <p:cNvPr id="2" name="Picture 1" descr="A white logo with a black background&#10;&#10;AI-generated content may be incorrect.">
            <a:extLst>
              <a:ext uri="{FF2B5EF4-FFF2-40B4-BE49-F238E27FC236}">
                <a16:creationId xmlns:a16="http://schemas.microsoft.com/office/drawing/2014/main" id="{D0B3CCC9-C013-73A3-E762-FA23F78B3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4223" y="5965635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84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790</TotalTime>
  <Words>575</Words>
  <Application>Microsoft Office PowerPoint</Application>
  <PresentationFormat>Widescreen</PresentationFormat>
  <Paragraphs>92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Century Gothic</vt:lpstr>
      <vt:lpstr>Consolas</vt:lpstr>
      <vt:lpstr>Google Sans</vt:lpstr>
      <vt:lpstr>inherit</vt:lpstr>
      <vt:lpstr>Wingdings</vt:lpstr>
      <vt:lpstr>Wingdings 3</vt:lpstr>
      <vt:lpstr>Ion Boardroom</vt:lpstr>
      <vt:lpstr>Assignment 2 Corona Pandemic in Europe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Rasmus Eliasson</dc:creator>
  <cp:lastModifiedBy>Rasmus Eliasson</cp:lastModifiedBy>
  <cp:revision>8</cp:revision>
  <dcterms:created xsi:type="dcterms:W3CDTF">2025-05-26T12:11:56Z</dcterms:created>
  <dcterms:modified xsi:type="dcterms:W3CDTF">2025-05-27T19:34:19Z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